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notesSlides/notesSlide1.xml" ContentType="application/vnd.openxmlformats-officedocument.presentationml.notesSlide+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notesSlides/notesSlide2.xml" ContentType="application/vnd.openxmlformats-officedocument.presentationml.notesSlide+xml"/>
  <Override PartName="/ppt/tags/tag293.xml" ContentType="application/vnd.openxmlformats-officedocument.presentationml.tags+xml"/>
  <Override PartName="/ppt/tags/tag294.xml" ContentType="application/vnd.openxmlformats-officedocument.presentationml.tags+xml"/>
  <Override PartName="/ppt/notesSlides/notesSlide3.xml" ContentType="application/vnd.openxmlformats-officedocument.presentationml.notesSlide+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864" r:id="rId2"/>
  </p:sldMasterIdLst>
  <p:notesMasterIdLst>
    <p:notesMasterId r:id="rId50"/>
  </p:notesMasterIdLst>
  <p:handoutMasterIdLst>
    <p:handoutMasterId r:id="rId51"/>
  </p:handoutMasterIdLst>
  <p:sldIdLst>
    <p:sldId id="256" r:id="rId3"/>
    <p:sldId id="3676" r:id="rId4"/>
    <p:sldId id="3699" r:id="rId5"/>
    <p:sldId id="3701" r:id="rId6"/>
    <p:sldId id="3706" r:id="rId7"/>
    <p:sldId id="3707" r:id="rId8"/>
    <p:sldId id="3700" r:id="rId9"/>
    <p:sldId id="3702" r:id="rId10"/>
    <p:sldId id="3708" r:id="rId11"/>
    <p:sldId id="3710" r:id="rId12"/>
    <p:sldId id="3703" r:id="rId13"/>
    <p:sldId id="3709" r:id="rId14"/>
    <p:sldId id="3704" r:id="rId15"/>
    <p:sldId id="3711" r:id="rId16"/>
    <p:sldId id="3742" r:id="rId17"/>
    <p:sldId id="3705" r:id="rId18"/>
    <p:sldId id="3712" r:id="rId19"/>
    <p:sldId id="3713" r:id="rId20"/>
    <p:sldId id="3714" r:id="rId21"/>
    <p:sldId id="3734" r:id="rId22"/>
    <p:sldId id="3735" r:id="rId23"/>
    <p:sldId id="3736" r:id="rId24"/>
    <p:sldId id="3715" r:id="rId25"/>
    <p:sldId id="3737" r:id="rId26"/>
    <p:sldId id="3738" r:id="rId27"/>
    <p:sldId id="3739" r:id="rId28"/>
    <p:sldId id="3717" r:id="rId29"/>
    <p:sldId id="3740" r:id="rId30"/>
    <p:sldId id="3716" r:id="rId31"/>
    <p:sldId id="3729" r:id="rId32"/>
    <p:sldId id="3718" r:id="rId33"/>
    <p:sldId id="3719" r:id="rId34"/>
    <p:sldId id="3743" r:id="rId35"/>
    <p:sldId id="3720" r:id="rId36"/>
    <p:sldId id="3721" r:id="rId37"/>
    <p:sldId id="3722" r:id="rId38"/>
    <p:sldId id="3730" r:id="rId39"/>
    <p:sldId id="3731" r:id="rId40"/>
    <p:sldId id="3732" r:id="rId41"/>
    <p:sldId id="3733" r:id="rId42"/>
    <p:sldId id="3741" r:id="rId43"/>
    <p:sldId id="3723" r:id="rId44"/>
    <p:sldId id="3724" r:id="rId45"/>
    <p:sldId id="3725" r:id="rId46"/>
    <p:sldId id="3726" r:id="rId47"/>
    <p:sldId id="3727" r:id="rId48"/>
    <p:sldId id="3728" r:id="rId49"/>
  </p:sldIdLst>
  <p:sldSz cx="12192000" cy="6858000"/>
  <p:notesSz cx="7102475" cy="9388475"/>
  <p:custDataLst>
    <p:tags r:id="rId5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ley Rich" initials="HR" lastIdx="1" clrIdx="0">
    <p:extLst>
      <p:ext uri="{19B8F6BF-5375-455C-9EA6-DF929625EA0E}">
        <p15:presenceInfo xmlns:p15="http://schemas.microsoft.com/office/powerpoint/2012/main" userId="S-1-5-21-1801674531-1788223648-725345543-1185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D0"/>
    <a:srgbClr val="051C2C"/>
    <a:srgbClr val="000000"/>
    <a:srgbClr val="7F7F7F"/>
    <a:srgbClr val="AFC3FF"/>
    <a:srgbClr val="0D3171"/>
    <a:srgbClr val="E6E6E6"/>
    <a:srgbClr val="4D4D4D"/>
    <a:srgbClr val="00A9F4"/>
    <a:srgbClr val="1F40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7" autoAdjust="0"/>
    <p:restoredTop sz="94621" autoAdjust="0"/>
  </p:normalViewPr>
  <p:slideViewPr>
    <p:cSldViewPr snapToGrid="0" snapToObjects="1">
      <p:cViewPr varScale="1">
        <p:scale>
          <a:sx n="114" d="100"/>
          <a:sy n="114" d="100"/>
        </p:scale>
        <p:origin x="300" y="102"/>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napToObjects="1">
      <p:cViewPr>
        <p:scale>
          <a:sx n="250" d="100"/>
          <a:sy n="250" d="100"/>
        </p:scale>
        <p:origin x="1290" y="-373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notesMaster" Target="notesMasters/notesMaster1.xml"/><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commentAuthors" Target="commentAuthor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handoutMaster" Target="handoutMasters/handoutMaster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tags" Target="tags/tag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04BC41E-EAC0-4D88-BA59-21A53C68F870}"/>
              </a:ext>
            </a:extLst>
          </p:cNvPr>
          <p:cNvSpPr>
            <a:spLocks noGrp="1"/>
          </p:cNvSpPr>
          <p:nvPr>
            <p:ph type="hdr" sz="quarter"/>
          </p:nvPr>
        </p:nvSpPr>
        <p:spPr>
          <a:xfrm>
            <a:off x="0" y="0"/>
            <a:ext cx="3078163" cy="469900"/>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0B5C4BB-B13C-4942-8E14-023ED14A3DB8}"/>
              </a:ext>
            </a:extLst>
          </p:cNvPr>
          <p:cNvSpPr>
            <a:spLocks noGrp="1"/>
          </p:cNvSpPr>
          <p:nvPr>
            <p:ph type="dt" sz="quarter" idx="1"/>
          </p:nvPr>
        </p:nvSpPr>
        <p:spPr>
          <a:xfrm>
            <a:off x="4022725" y="0"/>
            <a:ext cx="3078163" cy="469900"/>
          </a:xfrm>
          <a:prstGeom prst="rect">
            <a:avLst/>
          </a:prstGeom>
        </p:spPr>
        <p:txBody>
          <a:bodyPr vert="horz" lIns="91440" tIns="45720" rIns="91440" bIns="45720" rtlCol="0"/>
          <a:lstStyle>
            <a:lvl1pPr algn="r">
              <a:defRPr sz="1200"/>
            </a:lvl1pPr>
          </a:lstStyle>
          <a:p>
            <a:fld id="{A6BD5B6C-20AF-4F0F-889A-7AADC7535123}" type="datetime3">
              <a:rPr lang="en-US" smtClean="0"/>
              <a:t>21 October 2020</a:t>
            </a:fld>
            <a:endParaRPr lang="en-US" dirty="0"/>
          </a:p>
        </p:txBody>
      </p:sp>
      <p:sp>
        <p:nvSpPr>
          <p:cNvPr id="4" name="Footer Placeholder 3">
            <a:extLst>
              <a:ext uri="{FF2B5EF4-FFF2-40B4-BE49-F238E27FC236}">
                <a16:creationId xmlns:a16="http://schemas.microsoft.com/office/drawing/2014/main" id="{78221145-1027-4A39-B15A-DD84A26C2039}"/>
              </a:ext>
            </a:extLst>
          </p:cNvPr>
          <p:cNvSpPr>
            <a:spLocks noGrp="1"/>
          </p:cNvSpPr>
          <p:nvPr>
            <p:ph type="ftr" sz="quarter" idx="2"/>
          </p:nvPr>
        </p:nvSpPr>
        <p:spPr>
          <a:xfrm>
            <a:off x="0" y="8918575"/>
            <a:ext cx="3078163" cy="4699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A147719-50F5-4089-8123-86F5AF9C8847}"/>
              </a:ext>
            </a:extLst>
          </p:cNvPr>
          <p:cNvSpPr>
            <a:spLocks noGrp="1"/>
          </p:cNvSpPr>
          <p:nvPr>
            <p:ph type="sldNum" sz="quarter" idx="3"/>
          </p:nvPr>
        </p:nvSpPr>
        <p:spPr>
          <a:xfrm>
            <a:off x="4022725" y="8918575"/>
            <a:ext cx="3078163" cy="469900"/>
          </a:xfrm>
          <a:prstGeom prst="rect">
            <a:avLst/>
          </a:prstGeom>
        </p:spPr>
        <p:txBody>
          <a:bodyPr vert="horz" lIns="91440" tIns="45720" rIns="91440" bIns="45720" rtlCol="0" anchor="b"/>
          <a:lstStyle>
            <a:lvl1pPr algn="r">
              <a:defRPr sz="1200"/>
            </a:lvl1pPr>
          </a:lstStyle>
          <a:p>
            <a:fld id="{D2610F73-99D1-48E7-A408-B5EB5C8393F8}" type="slidenum">
              <a:rPr lang="en-US" smtClean="0"/>
              <a:t>‹#›</a:t>
            </a:fld>
            <a:endParaRPr lang="en-US" dirty="0"/>
          </a:p>
        </p:txBody>
      </p:sp>
    </p:spTree>
    <p:extLst>
      <p:ext uri="{BB962C8B-B14F-4D97-AF65-F5344CB8AC3E}">
        <p14:creationId xmlns:p14="http://schemas.microsoft.com/office/powerpoint/2010/main" val="2473196516"/>
      </p:ext>
    </p:extLst>
  </p:cSld>
  <p:clrMap bg1="lt1" tx1="dk1" bg2="lt2" tx2="dk2" accent1="accent1" accent2="accent2" accent3="accent3" accent4="accent4" accent5="accent5" accent6="accent6" hlink="hlink" folHlink="folHlink"/>
  <p:hf hdr="0" ftr="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14400" tIns="47114" rIns="94229" bIns="47114" rtlCol="0"/>
          <a:lstStyle>
            <a:lvl1pPr algn="l">
              <a:defRPr sz="900">
                <a:latin typeface="+mn-lt"/>
                <a:cs typeface="Arial" panose="020B0604020202020204" pitchFamily="34" charset="0"/>
              </a:defRPr>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14400" bIns="47114" rtlCol="0"/>
          <a:lstStyle>
            <a:lvl1pPr algn="r">
              <a:defRPr sz="900">
                <a:latin typeface="+mn-lt"/>
                <a:cs typeface="Arial" panose="020B0604020202020204" pitchFamily="34" charset="0"/>
              </a:defRPr>
            </a:lvl1pPr>
          </a:lstStyle>
          <a:p>
            <a:fld id="{1DF34805-1F01-4BDA-A8CA-FCEA2B4BC8D0}" type="datetime3">
              <a:rPr lang="en-US" smtClean="0"/>
              <a:pPr/>
              <a:t>21 October 2020</a:t>
            </a:fld>
            <a:endParaRPr lang="en-US"/>
          </a:p>
        </p:txBody>
      </p:sp>
      <p:sp>
        <p:nvSpPr>
          <p:cNvPr id="4" name="Slide Image Placeholder 3"/>
          <p:cNvSpPr>
            <a:spLocks noGrp="1" noRot="1" noChangeAspect="1"/>
          </p:cNvSpPr>
          <p:nvPr>
            <p:ph type="sldImg" idx="2"/>
          </p:nvPr>
        </p:nvSpPr>
        <p:spPr>
          <a:xfrm>
            <a:off x="735013" y="563563"/>
            <a:ext cx="5632450" cy="3168650"/>
          </a:xfrm>
          <a:prstGeom prst="rect">
            <a:avLst/>
          </a:prstGeom>
          <a:noFill/>
          <a:ln w="6350">
            <a:solidFill>
              <a:prstClr val="black"/>
            </a:solidFill>
          </a:ln>
        </p:spPr>
        <p:txBody>
          <a:bodyPr vert="horz" lIns="94229" tIns="47114" rIns="94229" bIns="47114" rtlCol="0" anchor="ctr"/>
          <a:lstStyle/>
          <a:p>
            <a:endParaRPr lang="en-US"/>
          </a:p>
        </p:txBody>
      </p:sp>
      <p:sp>
        <p:nvSpPr>
          <p:cNvPr id="6" name="Footer Placeholder 5"/>
          <p:cNvSpPr>
            <a:spLocks noGrp="1"/>
          </p:cNvSpPr>
          <p:nvPr>
            <p:ph type="ftr" sz="quarter" idx="4"/>
          </p:nvPr>
        </p:nvSpPr>
        <p:spPr>
          <a:xfrm>
            <a:off x="0" y="8917422"/>
            <a:ext cx="3077739" cy="471053"/>
          </a:xfrm>
          <a:prstGeom prst="rect">
            <a:avLst/>
          </a:prstGeom>
        </p:spPr>
        <p:txBody>
          <a:bodyPr vert="horz" lIns="914400" tIns="47114" rIns="94229" bIns="47114" rtlCol="0" anchor="b"/>
          <a:lstStyle>
            <a:lvl1pPr algn="l">
              <a:defRPr sz="900">
                <a:latin typeface="+mn-lt"/>
                <a:cs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14400" bIns="47114" rtlCol="0" anchor="b"/>
          <a:lstStyle>
            <a:lvl1pPr algn="r">
              <a:defRPr sz="900">
                <a:latin typeface="+mn-lt"/>
                <a:cs typeface="Arial" panose="020B0604020202020204" pitchFamily="34" charset="0"/>
              </a:defRPr>
            </a:lvl1pPr>
          </a:lstStyle>
          <a:p>
            <a:fld id="{CF5EBCF4-26FC-4F76-8DA1-52FDDC328D44}" type="slidenum">
              <a:rPr lang="en-US" smtClean="0"/>
              <a:pPr/>
              <a:t>‹#›</a:t>
            </a:fld>
            <a:endParaRPr lang="en-US"/>
          </a:p>
        </p:txBody>
      </p:sp>
      <p:sp>
        <p:nvSpPr>
          <p:cNvPr id="9" name="Notes Placeholder 8">
            <a:extLst>
              <a:ext uri="{FF2B5EF4-FFF2-40B4-BE49-F238E27FC236}">
                <a16:creationId xmlns:a16="http://schemas.microsoft.com/office/drawing/2014/main" id="{0CB7C52D-12F1-4B27-95B4-DB01358D59B9}"/>
              </a:ext>
            </a:extLst>
          </p:cNvPr>
          <p:cNvSpPr>
            <a:spLocks noGrp="1"/>
          </p:cNvSpPr>
          <p:nvPr>
            <p:ph type="body" sz="quarter" idx="3"/>
          </p:nvPr>
        </p:nvSpPr>
        <p:spPr>
          <a:xfrm>
            <a:off x="709613" y="4518025"/>
            <a:ext cx="5683250" cy="3697288"/>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80066646"/>
      </p:ext>
    </p:extLst>
  </p:cSld>
  <p:clrMap bg1="lt1" tx1="dk1" bg2="lt2" tx2="dk2" accent1="accent1" accent2="accent2" accent3="accent3" accent4="accent4" accent5="accent5" accent6="accent6" hlink="hlink" folHlink="folHlink"/>
  <p:hf hdr="0" ftr="0"/>
  <p:notesStyle>
    <a:lvl1pPr marL="0" algn="l" defTabSz="914400" rtl="0" eaLnBrk="1" latinLnBrk="0" hangingPunct="1">
      <a:lnSpc>
        <a:spcPct val="100000"/>
      </a:lnSpc>
      <a:spcBef>
        <a:spcPts val="400"/>
      </a:spcBef>
      <a:spcAft>
        <a:spcPts val="400"/>
      </a:spcAft>
      <a:defRPr lang="en-US" sz="1100" kern="1200">
        <a:solidFill>
          <a:schemeClr val="tx1"/>
        </a:solidFill>
        <a:latin typeface="+mn-lt"/>
        <a:ea typeface="+mn-ea"/>
        <a:cs typeface="Arial" panose="020B0604020202020204" pitchFamily="34" charset="0"/>
      </a:defRPr>
    </a:lvl1pPr>
    <a:lvl2pPr marL="171450" indent="-171450" algn="l" defTabSz="914400" rtl="0" eaLnBrk="1" latinLnBrk="0" hangingPunct="1">
      <a:buFont typeface="Wingdings" panose="05000000000000000000" pitchFamily="2" charset="2"/>
      <a:buChar char=""/>
      <a:defRPr lang="en-US" sz="1100" kern="1200">
        <a:solidFill>
          <a:schemeClr val="tx1"/>
        </a:solidFill>
        <a:latin typeface="+mn-lt"/>
        <a:ea typeface="+mn-ea"/>
        <a:cs typeface="+mn-cs"/>
      </a:defRPr>
    </a:lvl2pPr>
    <a:lvl3pPr marL="400050" indent="-171450" algn="l" defTabSz="914400" rtl="0" eaLnBrk="1" latinLnBrk="0" hangingPunct="1">
      <a:buFont typeface="Arial" panose="020B0604020202020204" pitchFamily="34" charset="0"/>
      <a:buChar char="―"/>
      <a:defRPr lang="en-US" sz="1100" kern="1200">
        <a:solidFill>
          <a:schemeClr val="tx1"/>
        </a:solidFill>
        <a:latin typeface="+mn-lt"/>
        <a:ea typeface="+mn-ea"/>
        <a:cs typeface="+mn-cs"/>
      </a:defRPr>
    </a:lvl3pPr>
    <a:lvl4pPr marL="579437" indent="-171450" algn="l" defTabSz="914400" rtl="0" eaLnBrk="1" latinLnBrk="0" hangingPunct="1">
      <a:buFont typeface="Arial" panose="020B0604020202020204" pitchFamily="34" charset="0"/>
      <a:buChar char="»"/>
      <a:defRPr lang="en-US" sz="1100" kern="1200">
        <a:solidFill>
          <a:schemeClr val="tx1"/>
        </a:solidFill>
        <a:latin typeface="+mn-lt"/>
        <a:ea typeface="+mn-ea"/>
        <a:cs typeface="+mn-cs"/>
      </a:defRPr>
    </a:lvl4pPr>
    <a:lvl5pPr marL="750887" indent="-171450" algn="l" defTabSz="914400" rtl="0" eaLnBrk="1" latinLnBrk="0" hangingPunct="1">
      <a:buFont typeface="Arial" panose="020B0604020202020204" pitchFamily="34" charset="0"/>
      <a:buChar char="›"/>
      <a:defRPr lang="en-US" sz="11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34885" y="4073768"/>
            <a:ext cx="5632704" cy="4751143"/>
          </a:xfrm>
          <a:prstGeom prst="rect">
            <a:avLst/>
          </a:prstGeom>
        </p:spPr>
        <p:txBody>
          <a:bodyPr/>
          <a:lstStyle/>
          <a:p>
            <a:endParaRPr lang="en-US"/>
          </a:p>
        </p:txBody>
      </p:sp>
      <p:sp>
        <p:nvSpPr>
          <p:cNvPr id="4" name="Date Placeholder 3"/>
          <p:cNvSpPr>
            <a:spLocks noGrp="1"/>
          </p:cNvSpPr>
          <p:nvPr>
            <p:ph type="dt" idx="1"/>
          </p:nvPr>
        </p:nvSpPr>
        <p:spPr/>
        <p:txBody>
          <a:bodyPr/>
          <a:lstStyle/>
          <a:p>
            <a:fld id="{1DF34805-1F01-4BDA-A8CA-FCEA2B4BC8D0}" type="datetime3">
              <a:rPr lang="en-US" smtClean="0"/>
              <a:pPr/>
              <a:t>21 October 2020</a:t>
            </a:fld>
            <a:endParaRPr lang="en-US"/>
          </a:p>
        </p:txBody>
      </p:sp>
      <p:sp>
        <p:nvSpPr>
          <p:cNvPr id="5" name="Slide Number Placeholder 4"/>
          <p:cNvSpPr>
            <a:spLocks noGrp="1"/>
          </p:cNvSpPr>
          <p:nvPr>
            <p:ph type="sldNum" sz="quarter" idx="5"/>
          </p:nvPr>
        </p:nvSpPr>
        <p:spPr/>
        <p:txBody>
          <a:bodyPr/>
          <a:lstStyle/>
          <a:p>
            <a:fld id="{CF5EBCF4-26FC-4F76-8DA1-52FDDC328D44}" type="slidenum">
              <a:rPr lang="en-US" smtClean="0"/>
              <a:pPr/>
              <a:t>2</a:t>
            </a:fld>
            <a:endParaRPr lang="en-US"/>
          </a:p>
        </p:txBody>
      </p:sp>
    </p:spTree>
    <p:extLst>
      <p:ext uri="{BB962C8B-B14F-4D97-AF65-F5344CB8AC3E}">
        <p14:creationId xmlns:p14="http://schemas.microsoft.com/office/powerpoint/2010/main" val="38063441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b="0" i="0" kern="1200" dirty="0">
                <a:solidFill>
                  <a:schemeClr val="tx1"/>
                </a:solidFill>
                <a:effectLst/>
                <a:latin typeface="+mn-lt"/>
                <a:ea typeface="+mn-ea"/>
                <a:cs typeface="Arial" panose="020B0604020202020204" pitchFamily="34" charset="0"/>
              </a:rPr>
              <a:t>With current versions of the OS's, the formatting software will look at the size of the drive, and figure out the smallest number of sectors that need to be in a block in order to be able to use the entire drive.</a:t>
            </a:r>
            <a:endParaRPr lang="en-US" dirty="0"/>
          </a:p>
        </p:txBody>
      </p:sp>
      <p:sp>
        <p:nvSpPr>
          <p:cNvPr id="4" name="Date Placeholder 3"/>
          <p:cNvSpPr>
            <a:spLocks noGrp="1"/>
          </p:cNvSpPr>
          <p:nvPr>
            <p:ph type="dt" idx="1"/>
          </p:nvPr>
        </p:nvSpPr>
        <p:spPr/>
        <p:txBody>
          <a:bodyPr/>
          <a:lstStyle/>
          <a:p>
            <a:fld id="{1DF34805-1F01-4BDA-A8CA-FCEA2B4BC8D0}" type="datetime3">
              <a:rPr lang="en-US" smtClean="0"/>
              <a:pPr/>
              <a:t>21 October 2020</a:t>
            </a:fld>
            <a:endParaRPr lang="en-US"/>
          </a:p>
        </p:txBody>
      </p:sp>
      <p:sp>
        <p:nvSpPr>
          <p:cNvPr id="5" name="Slide Number Placeholder 4"/>
          <p:cNvSpPr>
            <a:spLocks noGrp="1"/>
          </p:cNvSpPr>
          <p:nvPr>
            <p:ph type="sldNum" sz="quarter" idx="5"/>
          </p:nvPr>
        </p:nvSpPr>
        <p:spPr/>
        <p:txBody>
          <a:bodyPr/>
          <a:lstStyle/>
          <a:p>
            <a:fld id="{CF5EBCF4-26FC-4F76-8DA1-52FDDC328D44}" type="slidenum">
              <a:rPr lang="en-US" smtClean="0"/>
              <a:pPr/>
              <a:t>5</a:t>
            </a:fld>
            <a:endParaRPr lang="en-US"/>
          </a:p>
        </p:txBody>
      </p:sp>
    </p:spTree>
    <p:extLst>
      <p:ext uri="{BB962C8B-B14F-4D97-AF65-F5344CB8AC3E}">
        <p14:creationId xmlns:p14="http://schemas.microsoft.com/office/powerpoint/2010/main" val="33199639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tags" Target="../tags/tag31.xml"/><Relationship Id="rId13" Type="http://schemas.openxmlformats.org/officeDocument/2006/relationships/image" Target="../media/image3.png"/><Relationship Id="rId3" Type="http://schemas.openxmlformats.org/officeDocument/2006/relationships/tags" Target="../tags/tag26.xml"/><Relationship Id="rId7" Type="http://schemas.openxmlformats.org/officeDocument/2006/relationships/tags" Target="../tags/tag30.xml"/><Relationship Id="rId12" Type="http://schemas.openxmlformats.org/officeDocument/2006/relationships/image" Target="../media/image2.emf"/><Relationship Id="rId2" Type="http://schemas.openxmlformats.org/officeDocument/2006/relationships/tags" Target="../tags/tag25.xml"/><Relationship Id="rId1" Type="http://schemas.openxmlformats.org/officeDocument/2006/relationships/vmlDrawing" Target="../drawings/vmlDrawing2.vml"/><Relationship Id="rId6" Type="http://schemas.openxmlformats.org/officeDocument/2006/relationships/tags" Target="../tags/tag29.xml"/><Relationship Id="rId11" Type="http://schemas.openxmlformats.org/officeDocument/2006/relationships/oleObject" Target="../embeddings/oleObject2.bin"/><Relationship Id="rId5" Type="http://schemas.openxmlformats.org/officeDocument/2006/relationships/tags" Target="../tags/tag28.xml"/><Relationship Id="rId10" Type="http://schemas.openxmlformats.org/officeDocument/2006/relationships/slideMaster" Target="../slideMasters/slideMaster1.xml"/><Relationship Id="rId4" Type="http://schemas.openxmlformats.org/officeDocument/2006/relationships/tags" Target="../tags/tag27.xml"/><Relationship Id="rId9" Type="http://schemas.openxmlformats.org/officeDocument/2006/relationships/tags" Target="../tags/tag32.xml"/></Relationships>
</file>

<file path=ppt/slideLayouts/_rels/slideLayout10.xml.rels><?xml version="1.0" encoding="UTF-8" standalone="yes"?>
<Relationships xmlns="http://schemas.openxmlformats.org/package/2006/relationships"><Relationship Id="rId8" Type="http://schemas.openxmlformats.org/officeDocument/2006/relationships/tags" Target="../tags/tag103.xml"/><Relationship Id="rId13" Type="http://schemas.openxmlformats.org/officeDocument/2006/relationships/tags" Target="../tags/tag108.xml"/><Relationship Id="rId18" Type="http://schemas.openxmlformats.org/officeDocument/2006/relationships/image" Target="../media/image4.emf"/><Relationship Id="rId3" Type="http://schemas.openxmlformats.org/officeDocument/2006/relationships/tags" Target="../tags/tag98.xml"/><Relationship Id="rId7" Type="http://schemas.openxmlformats.org/officeDocument/2006/relationships/tags" Target="../tags/tag102.xml"/><Relationship Id="rId12" Type="http://schemas.openxmlformats.org/officeDocument/2006/relationships/tags" Target="../tags/tag107.xml"/><Relationship Id="rId17" Type="http://schemas.openxmlformats.org/officeDocument/2006/relationships/oleObject" Target="../embeddings/oleObject7.bin"/><Relationship Id="rId2" Type="http://schemas.openxmlformats.org/officeDocument/2006/relationships/tags" Target="../tags/tag97.xml"/><Relationship Id="rId16" Type="http://schemas.openxmlformats.org/officeDocument/2006/relationships/slideMaster" Target="../slideMasters/slideMaster1.xml"/><Relationship Id="rId1" Type="http://schemas.openxmlformats.org/officeDocument/2006/relationships/vmlDrawing" Target="../drawings/vmlDrawing7.vml"/><Relationship Id="rId6" Type="http://schemas.openxmlformats.org/officeDocument/2006/relationships/tags" Target="../tags/tag101.xml"/><Relationship Id="rId11" Type="http://schemas.openxmlformats.org/officeDocument/2006/relationships/tags" Target="../tags/tag106.xml"/><Relationship Id="rId5" Type="http://schemas.openxmlformats.org/officeDocument/2006/relationships/tags" Target="../tags/tag100.xml"/><Relationship Id="rId15" Type="http://schemas.openxmlformats.org/officeDocument/2006/relationships/tags" Target="../tags/tag110.xml"/><Relationship Id="rId10" Type="http://schemas.openxmlformats.org/officeDocument/2006/relationships/tags" Target="../tags/tag105.xml"/><Relationship Id="rId4" Type="http://schemas.openxmlformats.org/officeDocument/2006/relationships/tags" Target="../tags/tag99.xml"/><Relationship Id="rId9" Type="http://schemas.openxmlformats.org/officeDocument/2006/relationships/tags" Target="../tags/tag104.xml"/><Relationship Id="rId14" Type="http://schemas.openxmlformats.org/officeDocument/2006/relationships/tags" Target="../tags/tag109.xml"/></Relationships>
</file>

<file path=ppt/slideLayouts/_rels/slideLayout11.xml.rels><?xml version="1.0" encoding="UTF-8" standalone="yes"?>
<Relationships xmlns="http://schemas.openxmlformats.org/package/2006/relationships"><Relationship Id="rId8" Type="http://schemas.openxmlformats.org/officeDocument/2006/relationships/tags" Target="../tags/tag117.xml"/><Relationship Id="rId13" Type="http://schemas.openxmlformats.org/officeDocument/2006/relationships/tags" Target="../tags/tag122.xml"/><Relationship Id="rId3" Type="http://schemas.openxmlformats.org/officeDocument/2006/relationships/tags" Target="../tags/tag112.xml"/><Relationship Id="rId7" Type="http://schemas.openxmlformats.org/officeDocument/2006/relationships/tags" Target="../tags/tag116.xml"/><Relationship Id="rId12" Type="http://schemas.openxmlformats.org/officeDocument/2006/relationships/tags" Target="../tags/tag121.xml"/><Relationship Id="rId17" Type="http://schemas.openxmlformats.org/officeDocument/2006/relationships/image" Target="../media/image1.emf"/><Relationship Id="rId2" Type="http://schemas.openxmlformats.org/officeDocument/2006/relationships/tags" Target="../tags/tag111.xml"/><Relationship Id="rId16" Type="http://schemas.openxmlformats.org/officeDocument/2006/relationships/oleObject" Target="../embeddings/oleObject8.bin"/><Relationship Id="rId1" Type="http://schemas.openxmlformats.org/officeDocument/2006/relationships/vmlDrawing" Target="../drawings/vmlDrawing8.vml"/><Relationship Id="rId6" Type="http://schemas.openxmlformats.org/officeDocument/2006/relationships/tags" Target="../tags/tag115.xml"/><Relationship Id="rId11" Type="http://schemas.openxmlformats.org/officeDocument/2006/relationships/tags" Target="../tags/tag120.xml"/><Relationship Id="rId5" Type="http://schemas.openxmlformats.org/officeDocument/2006/relationships/tags" Target="../tags/tag114.xml"/><Relationship Id="rId15" Type="http://schemas.openxmlformats.org/officeDocument/2006/relationships/slideMaster" Target="../slideMasters/slideMaster1.xml"/><Relationship Id="rId10" Type="http://schemas.openxmlformats.org/officeDocument/2006/relationships/tags" Target="../tags/tag119.xml"/><Relationship Id="rId4" Type="http://schemas.openxmlformats.org/officeDocument/2006/relationships/tags" Target="../tags/tag113.xml"/><Relationship Id="rId9" Type="http://schemas.openxmlformats.org/officeDocument/2006/relationships/tags" Target="../tags/tag118.xml"/><Relationship Id="rId14" Type="http://schemas.openxmlformats.org/officeDocument/2006/relationships/tags" Target="../tags/tag123.xml"/></Relationships>
</file>

<file path=ppt/slideLayouts/_rels/slideLayout1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126.xml"/><Relationship Id="rId7" Type="http://schemas.openxmlformats.org/officeDocument/2006/relationships/tags" Target="../tags/tag130.xml"/><Relationship Id="rId2" Type="http://schemas.openxmlformats.org/officeDocument/2006/relationships/tags" Target="../tags/tag125.xml"/><Relationship Id="rId1" Type="http://schemas.openxmlformats.org/officeDocument/2006/relationships/tags" Target="../tags/tag124.xml"/><Relationship Id="rId6" Type="http://schemas.openxmlformats.org/officeDocument/2006/relationships/tags" Target="../tags/tag129.xml"/><Relationship Id="rId5" Type="http://schemas.openxmlformats.org/officeDocument/2006/relationships/tags" Target="../tags/tag128.xml"/><Relationship Id="rId4" Type="http://schemas.openxmlformats.org/officeDocument/2006/relationships/tags" Target="../tags/tag127.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133.xml"/><Relationship Id="rId2" Type="http://schemas.openxmlformats.org/officeDocument/2006/relationships/tags" Target="../tags/tag132.xml"/><Relationship Id="rId1" Type="http://schemas.openxmlformats.org/officeDocument/2006/relationships/tags" Target="../tags/tag131.xml"/><Relationship Id="rId5" Type="http://schemas.openxmlformats.org/officeDocument/2006/relationships/slideMaster" Target="../slideMasters/slideMaster1.xml"/><Relationship Id="rId4" Type="http://schemas.openxmlformats.org/officeDocument/2006/relationships/tags" Target="../tags/tag134.xml"/></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136.xml"/><Relationship Id="rId7" Type="http://schemas.openxmlformats.org/officeDocument/2006/relationships/image" Target="../media/image2.emf"/><Relationship Id="rId2" Type="http://schemas.openxmlformats.org/officeDocument/2006/relationships/tags" Target="../tags/tag135.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slideMaster" Target="../slideMasters/slideMaster1.xml"/><Relationship Id="rId4" Type="http://schemas.openxmlformats.org/officeDocument/2006/relationships/tags" Target="../tags/tag137.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167.xml"/><Relationship Id="rId13" Type="http://schemas.openxmlformats.org/officeDocument/2006/relationships/image" Target="../media/image2.emf"/><Relationship Id="rId3" Type="http://schemas.openxmlformats.org/officeDocument/2006/relationships/tags" Target="../tags/tag162.xml"/><Relationship Id="rId7" Type="http://schemas.openxmlformats.org/officeDocument/2006/relationships/tags" Target="../tags/tag166.xml"/><Relationship Id="rId12" Type="http://schemas.openxmlformats.org/officeDocument/2006/relationships/oleObject" Target="../embeddings/oleObject11.bin"/><Relationship Id="rId2" Type="http://schemas.openxmlformats.org/officeDocument/2006/relationships/tags" Target="../tags/tag161.xml"/><Relationship Id="rId1" Type="http://schemas.openxmlformats.org/officeDocument/2006/relationships/vmlDrawing" Target="../drawings/vmlDrawing11.vml"/><Relationship Id="rId6" Type="http://schemas.openxmlformats.org/officeDocument/2006/relationships/tags" Target="../tags/tag165.xml"/><Relationship Id="rId11" Type="http://schemas.openxmlformats.org/officeDocument/2006/relationships/image" Target="../media/image6.png"/><Relationship Id="rId5" Type="http://schemas.openxmlformats.org/officeDocument/2006/relationships/tags" Target="../tags/tag164.xml"/><Relationship Id="rId10" Type="http://schemas.openxmlformats.org/officeDocument/2006/relationships/slideMaster" Target="../slideMasters/slideMaster2.xml"/><Relationship Id="rId4" Type="http://schemas.openxmlformats.org/officeDocument/2006/relationships/tags" Target="../tags/tag163.xml"/><Relationship Id="rId9" Type="http://schemas.openxmlformats.org/officeDocument/2006/relationships/tags" Target="../tags/tag168.xml"/><Relationship Id="rId1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175.xml"/><Relationship Id="rId3" Type="http://schemas.openxmlformats.org/officeDocument/2006/relationships/tags" Target="../tags/tag170.xml"/><Relationship Id="rId7" Type="http://schemas.openxmlformats.org/officeDocument/2006/relationships/tags" Target="../tags/tag174.xml"/><Relationship Id="rId2" Type="http://schemas.openxmlformats.org/officeDocument/2006/relationships/tags" Target="../tags/tag169.xml"/><Relationship Id="rId1" Type="http://schemas.openxmlformats.org/officeDocument/2006/relationships/vmlDrawing" Target="../drawings/vmlDrawing12.vml"/><Relationship Id="rId6" Type="http://schemas.openxmlformats.org/officeDocument/2006/relationships/tags" Target="../tags/tag173.xml"/><Relationship Id="rId11" Type="http://schemas.openxmlformats.org/officeDocument/2006/relationships/image" Target="../media/image1.emf"/><Relationship Id="rId5" Type="http://schemas.openxmlformats.org/officeDocument/2006/relationships/tags" Target="../tags/tag172.xml"/><Relationship Id="rId10" Type="http://schemas.openxmlformats.org/officeDocument/2006/relationships/oleObject" Target="../embeddings/oleObject12.bin"/><Relationship Id="rId4" Type="http://schemas.openxmlformats.org/officeDocument/2006/relationships/tags" Target="../tags/tag171.xml"/><Relationship Id="rId9"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178.xml"/><Relationship Id="rId2" Type="http://schemas.openxmlformats.org/officeDocument/2006/relationships/tags" Target="../tags/tag177.xml"/><Relationship Id="rId1" Type="http://schemas.openxmlformats.org/officeDocument/2006/relationships/tags" Target="../tags/tag176.xml"/><Relationship Id="rId5" Type="http://schemas.openxmlformats.org/officeDocument/2006/relationships/slideMaster" Target="../slideMasters/slideMaster2.xml"/><Relationship Id="rId4" Type="http://schemas.openxmlformats.org/officeDocument/2006/relationships/tags" Target="../tags/tag179.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182.xml"/><Relationship Id="rId2" Type="http://schemas.openxmlformats.org/officeDocument/2006/relationships/tags" Target="../tags/tag181.xml"/><Relationship Id="rId1" Type="http://schemas.openxmlformats.org/officeDocument/2006/relationships/tags" Target="../tags/tag180.xml"/><Relationship Id="rId5" Type="http://schemas.openxmlformats.org/officeDocument/2006/relationships/slideMaster" Target="../slideMasters/slideMaster2.xml"/><Relationship Id="rId4" Type="http://schemas.openxmlformats.org/officeDocument/2006/relationships/tags" Target="../tags/tag183.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186.xml"/><Relationship Id="rId2" Type="http://schemas.openxmlformats.org/officeDocument/2006/relationships/tags" Target="../tags/tag185.xml"/><Relationship Id="rId1" Type="http://schemas.openxmlformats.org/officeDocument/2006/relationships/tags" Target="../tags/tag184.xml"/><Relationship Id="rId5" Type="http://schemas.openxmlformats.org/officeDocument/2006/relationships/slideMaster" Target="../slideMasters/slideMaster2.xml"/><Relationship Id="rId4" Type="http://schemas.openxmlformats.org/officeDocument/2006/relationships/tags" Target="../tags/tag187.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39.xml"/><Relationship Id="rId3" Type="http://schemas.openxmlformats.org/officeDocument/2006/relationships/tags" Target="../tags/tag34.xml"/><Relationship Id="rId7" Type="http://schemas.openxmlformats.org/officeDocument/2006/relationships/tags" Target="../tags/tag38.xml"/><Relationship Id="rId2" Type="http://schemas.openxmlformats.org/officeDocument/2006/relationships/tags" Target="../tags/tag33.xml"/><Relationship Id="rId1" Type="http://schemas.openxmlformats.org/officeDocument/2006/relationships/vmlDrawing" Target="../drawings/vmlDrawing3.vml"/><Relationship Id="rId6" Type="http://schemas.openxmlformats.org/officeDocument/2006/relationships/tags" Target="../tags/tag37.xml"/><Relationship Id="rId11" Type="http://schemas.openxmlformats.org/officeDocument/2006/relationships/image" Target="../media/image1.emf"/><Relationship Id="rId5" Type="http://schemas.openxmlformats.org/officeDocument/2006/relationships/tags" Target="../tags/tag36.xml"/><Relationship Id="rId10" Type="http://schemas.openxmlformats.org/officeDocument/2006/relationships/oleObject" Target="../embeddings/oleObject3.bin"/><Relationship Id="rId4" Type="http://schemas.openxmlformats.org/officeDocument/2006/relationships/tags" Target="../tags/tag35.xml"/><Relationship Id="rId9"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190.xml"/><Relationship Id="rId2" Type="http://schemas.openxmlformats.org/officeDocument/2006/relationships/tags" Target="../tags/tag189.xml"/><Relationship Id="rId1" Type="http://schemas.openxmlformats.org/officeDocument/2006/relationships/tags" Target="../tags/tag188.xml"/><Relationship Id="rId6" Type="http://schemas.openxmlformats.org/officeDocument/2006/relationships/slideMaster" Target="../slideMasters/slideMaster2.xml"/><Relationship Id="rId5" Type="http://schemas.openxmlformats.org/officeDocument/2006/relationships/tags" Target="../tags/tag192.xml"/><Relationship Id="rId4" Type="http://schemas.openxmlformats.org/officeDocument/2006/relationships/tags" Target="../tags/tag191.xml"/></Relationships>
</file>

<file path=ppt/slideLayouts/_rels/slideLayout21.xml.rels><?xml version="1.0" encoding="UTF-8" standalone="yes"?>
<Relationships xmlns="http://schemas.openxmlformats.org/package/2006/relationships"><Relationship Id="rId8" Type="http://schemas.openxmlformats.org/officeDocument/2006/relationships/tags" Target="../tags/tag199.xml"/><Relationship Id="rId13" Type="http://schemas.openxmlformats.org/officeDocument/2006/relationships/tags" Target="../tags/tag204.xml"/><Relationship Id="rId3" Type="http://schemas.openxmlformats.org/officeDocument/2006/relationships/tags" Target="../tags/tag194.xml"/><Relationship Id="rId7" Type="http://schemas.openxmlformats.org/officeDocument/2006/relationships/tags" Target="../tags/tag198.xml"/><Relationship Id="rId12" Type="http://schemas.openxmlformats.org/officeDocument/2006/relationships/tags" Target="../tags/tag203.xml"/><Relationship Id="rId17" Type="http://schemas.openxmlformats.org/officeDocument/2006/relationships/image" Target="../media/image1.emf"/><Relationship Id="rId2" Type="http://schemas.openxmlformats.org/officeDocument/2006/relationships/tags" Target="../tags/tag193.xml"/><Relationship Id="rId16" Type="http://schemas.openxmlformats.org/officeDocument/2006/relationships/oleObject" Target="../embeddings/oleObject13.bin"/><Relationship Id="rId1" Type="http://schemas.openxmlformats.org/officeDocument/2006/relationships/vmlDrawing" Target="../drawings/vmlDrawing13.vml"/><Relationship Id="rId6" Type="http://schemas.openxmlformats.org/officeDocument/2006/relationships/tags" Target="../tags/tag197.xml"/><Relationship Id="rId11" Type="http://schemas.openxmlformats.org/officeDocument/2006/relationships/tags" Target="../tags/tag202.xml"/><Relationship Id="rId5" Type="http://schemas.openxmlformats.org/officeDocument/2006/relationships/tags" Target="../tags/tag196.xml"/><Relationship Id="rId15" Type="http://schemas.openxmlformats.org/officeDocument/2006/relationships/slideMaster" Target="../slideMasters/slideMaster2.xml"/><Relationship Id="rId10" Type="http://schemas.openxmlformats.org/officeDocument/2006/relationships/tags" Target="../tags/tag201.xml"/><Relationship Id="rId4" Type="http://schemas.openxmlformats.org/officeDocument/2006/relationships/tags" Target="../tags/tag195.xml"/><Relationship Id="rId9" Type="http://schemas.openxmlformats.org/officeDocument/2006/relationships/tags" Target="../tags/tag200.xml"/><Relationship Id="rId14" Type="http://schemas.openxmlformats.org/officeDocument/2006/relationships/tags" Target="../tags/tag205.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212.xml"/><Relationship Id="rId13" Type="http://schemas.openxmlformats.org/officeDocument/2006/relationships/tags" Target="../tags/tag217.xml"/><Relationship Id="rId3" Type="http://schemas.openxmlformats.org/officeDocument/2006/relationships/tags" Target="../tags/tag207.xml"/><Relationship Id="rId7" Type="http://schemas.openxmlformats.org/officeDocument/2006/relationships/tags" Target="../tags/tag211.xml"/><Relationship Id="rId12" Type="http://schemas.openxmlformats.org/officeDocument/2006/relationships/tags" Target="../tags/tag216.xml"/><Relationship Id="rId17" Type="http://schemas.openxmlformats.org/officeDocument/2006/relationships/image" Target="../media/image1.emf"/><Relationship Id="rId2" Type="http://schemas.openxmlformats.org/officeDocument/2006/relationships/tags" Target="../tags/tag206.xml"/><Relationship Id="rId16" Type="http://schemas.openxmlformats.org/officeDocument/2006/relationships/oleObject" Target="../embeddings/oleObject14.bin"/><Relationship Id="rId1" Type="http://schemas.openxmlformats.org/officeDocument/2006/relationships/vmlDrawing" Target="../drawings/vmlDrawing14.vml"/><Relationship Id="rId6" Type="http://schemas.openxmlformats.org/officeDocument/2006/relationships/tags" Target="../tags/tag210.xml"/><Relationship Id="rId11" Type="http://schemas.openxmlformats.org/officeDocument/2006/relationships/tags" Target="../tags/tag215.xml"/><Relationship Id="rId5" Type="http://schemas.openxmlformats.org/officeDocument/2006/relationships/tags" Target="../tags/tag209.xml"/><Relationship Id="rId15" Type="http://schemas.openxmlformats.org/officeDocument/2006/relationships/slideMaster" Target="../slideMasters/slideMaster2.xml"/><Relationship Id="rId10" Type="http://schemas.openxmlformats.org/officeDocument/2006/relationships/tags" Target="../tags/tag214.xml"/><Relationship Id="rId4" Type="http://schemas.openxmlformats.org/officeDocument/2006/relationships/tags" Target="../tags/tag208.xml"/><Relationship Id="rId9" Type="http://schemas.openxmlformats.org/officeDocument/2006/relationships/tags" Target="../tags/tag213.xml"/><Relationship Id="rId14" Type="http://schemas.openxmlformats.org/officeDocument/2006/relationships/tags" Target="../tags/tag218.xml"/></Relationships>
</file>

<file path=ppt/slideLayouts/_rels/slideLayout23.xml.rels><?xml version="1.0" encoding="UTF-8" standalone="yes"?>
<Relationships xmlns="http://schemas.openxmlformats.org/package/2006/relationships"><Relationship Id="rId8" Type="http://schemas.openxmlformats.org/officeDocument/2006/relationships/tags" Target="../tags/tag226.xml"/><Relationship Id="rId3" Type="http://schemas.openxmlformats.org/officeDocument/2006/relationships/tags" Target="../tags/tag221.xml"/><Relationship Id="rId7" Type="http://schemas.openxmlformats.org/officeDocument/2006/relationships/tags" Target="../tags/tag225.xml"/><Relationship Id="rId12" Type="http://schemas.openxmlformats.org/officeDocument/2006/relationships/slideMaster" Target="../slideMasters/slideMaster2.xml"/><Relationship Id="rId2" Type="http://schemas.openxmlformats.org/officeDocument/2006/relationships/tags" Target="../tags/tag220.xml"/><Relationship Id="rId1" Type="http://schemas.openxmlformats.org/officeDocument/2006/relationships/tags" Target="../tags/tag219.xml"/><Relationship Id="rId6" Type="http://schemas.openxmlformats.org/officeDocument/2006/relationships/tags" Target="../tags/tag224.xml"/><Relationship Id="rId11" Type="http://schemas.openxmlformats.org/officeDocument/2006/relationships/tags" Target="../tags/tag229.xml"/><Relationship Id="rId5" Type="http://schemas.openxmlformats.org/officeDocument/2006/relationships/tags" Target="../tags/tag223.xml"/><Relationship Id="rId10" Type="http://schemas.openxmlformats.org/officeDocument/2006/relationships/tags" Target="../tags/tag228.xml"/><Relationship Id="rId4" Type="http://schemas.openxmlformats.org/officeDocument/2006/relationships/tags" Target="../tags/tag222.xml"/><Relationship Id="rId9" Type="http://schemas.openxmlformats.org/officeDocument/2006/relationships/tags" Target="../tags/tag227.xml"/></Relationships>
</file>

<file path=ppt/slideLayouts/_rels/slideLayout24.xml.rels><?xml version="1.0" encoding="UTF-8" standalone="yes"?>
<Relationships xmlns="http://schemas.openxmlformats.org/package/2006/relationships"><Relationship Id="rId8" Type="http://schemas.openxmlformats.org/officeDocument/2006/relationships/tags" Target="../tags/tag236.xml"/><Relationship Id="rId13" Type="http://schemas.openxmlformats.org/officeDocument/2006/relationships/tags" Target="../tags/tag241.xml"/><Relationship Id="rId3" Type="http://schemas.openxmlformats.org/officeDocument/2006/relationships/tags" Target="../tags/tag231.xml"/><Relationship Id="rId7" Type="http://schemas.openxmlformats.org/officeDocument/2006/relationships/tags" Target="../tags/tag235.xml"/><Relationship Id="rId12" Type="http://schemas.openxmlformats.org/officeDocument/2006/relationships/tags" Target="../tags/tag240.xml"/><Relationship Id="rId17" Type="http://schemas.openxmlformats.org/officeDocument/2006/relationships/image" Target="../media/image1.emf"/><Relationship Id="rId2" Type="http://schemas.openxmlformats.org/officeDocument/2006/relationships/tags" Target="../tags/tag230.xml"/><Relationship Id="rId16" Type="http://schemas.openxmlformats.org/officeDocument/2006/relationships/oleObject" Target="../embeddings/oleObject15.bin"/><Relationship Id="rId1" Type="http://schemas.openxmlformats.org/officeDocument/2006/relationships/vmlDrawing" Target="../drawings/vmlDrawing15.vml"/><Relationship Id="rId6" Type="http://schemas.openxmlformats.org/officeDocument/2006/relationships/tags" Target="../tags/tag234.xml"/><Relationship Id="rId11" Type="http://schemas.openxmlformats.org/officeDocument/2006/relationships/tags" Target="../tags/tag239.xml"/><Relationship Id="rId5" Type="http://schemas.openxmlformats.org/officeDocument/2006/relationships/tags" Target="../tags/tag233.xml"/><Relationship Id="rId15" Type="http://schemas.openxmlformats.org/officeDocument/2006/relationships/slideMaster" Target="../slideMasters/slideMaster2.xml"/><Relationship Id="rId10" Type="http://schemas.openxmlformats.org/officeDocument/2006/relationships/tags" Target="../tags/tag238.xml"/><Relationship Id="rId4" Type="http://schemas.openxmlformats.org/officeDocument/2006/relationships/tags" Target="../tags/tag232.xml"/><Relationship Id="rId9" Type="http://schemas.openxmlformats.org/officeDocument/2006/relationships/tags" Target="../tags/tag237.xml"/><Relationship Id="rId14" Type="http://schemas.openxmlformats.org/officeDocument/2006/relationships/tags" Target="../tags/tag242.xml"/></Relationships>
</file>

<file path=ppt/slideLayouts/_rels/slideLayout25.xml.rels><?xml version="1.0" encoding="UTF-8" standalone="yes"?>
<Relationships xmlns="http://schemas.openxmlformats.org/package/2006/relationships"><Relationship Id="rId8" Type="http://schemas.openxmlformats.org/officeDocument/2006/relationships/tags" Target="../tags/tag249.xml"/><Relationship Id="rId13" Type="http://schemas.openxmlformats.org/officeDocument/2006/relationships/tags" Target="../tags/tag254.xml"/><Relationship Id="rId3" Type="http://schemas.openxmlformats.org/officeDocument/2006/relationships/tags" Target="../tags/tag244.xml"/><Relationship Id="rId7" Type="http://schemas.openxmlformats.org/officeDocument/2006/relationships/tags" Target="../tags/tag248.xml"/><Relationship Id="rId12" Type="http://schemas.openxmlformats.org/officeDocument/2006/relationships/tags" Target="../tags/tag253.xml"/><Relationship Id="rId17" Type="http://schemas.openxmlformats.org/officeDocument/2006/relationships/image" Target="../media/image7.emf"/><Relationship Id="rId2" Type="http://schemas.openxmlformats.org/officeDocument/2006/relationships/tags" Target="../tags/tag243.xml"/><Relationship Id="rId16" Type="http://schemas.openxmlformats.org/officeDocument/2006/relationships/oleObject" Target="../embeddings/oleObject16.bin"/><Relationship Id="rId1" Type="http://schemas.openxmlformats.org/officeDocument/2006/relationships/vmlDrawing" Target="../drawings/vmlDrawing16.vml"/><Relationship Id="rId6" Type="http://schemas.openxmlformats.org/officeDocument/2006/relationships/tags" Target="../tags/tag247.xml"/><Relationship Id="rId11" Type="http://schemas.openxmlformats.org/officeDocument/2006/relationships/tags" Target="../tags/tag252.xml"/><Relationship Id="rId5" Type="http://schemas.openxmlformats.org/officeDocument/2006/relationships/tags" Target="../tags/tag246.xml"/><Relationship Id="rId15" Type="http://schemas.openxmlformats.org/officeDocument/2006/relationships/slideMaster" Target="../slideMasters/slideMaster2.xml"/><Relationship Id="rId10" Type="http://schemas.openxmlformats.org/officeDocument/2006/relationships/tags" Target="../tags/tag251.xml"/><Relationship Id="rId4" Type="http://schemas.openxmlformats.org/officeDocument/2006/relationships/tags" Target="../tags/tag245.xml"/><Relationship Id="rId9" Type="http://schemas.openxmlformats.org/officeDocument/2006/relationships/tags" Target="../tags/tag250.xml"/><Relationship Id="rId14" Type="http://schemas.openxmlformats.org/officeDocument/2006/relationships/tags" Target="../tags/tag255.xml"/></Relationships>
</file>

<file path=ppt/slideLayouts/_rels/slideLayout26.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258.xml"/><Relationship Id="rId7" Type="http://schemas.openxmlformats.org/officeDocument/2006/relationships/tags" Target="../tags/tag262.xml"/><Relationship Id="rId2" Type="http://schemas.openxmlformats.org/officeDocument/2006/relationships/tags" Target="../tags/tag257.xml"/><Relationship Id="rId1" Type="http://schemas.openxmlformats.org/officeDocument/2006/relationships/tags" Target="../tags/tag256.xml"/><Relationship Id="rId6" Type="http://schemas.openxmlformats.org/officeDocument/2006/relationships/tags" Target="../tags/tag261.xml"/><Relationship Id="rId5" Type="http://schemas.openxmlformats.org/officeDocument/2006/relationships/tags" Target="../tags/tag260.xml"/><Relationship Id="rId4" Type="http://schemas.openxmlformats.org/officeDocument/2006/relationships/tags" Target="../tags/tag259.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265.xml"/><Relationship Id="rId2" Type="http://schemas.openxmlformats.org/officeDocument/2006/relationships/tags" Target="../tags/tag264.xml"/><Relationship Id="rId1" Type="http://schemas.openxmlformats.org/officeDocument/2006/relationships/tags" Target="../tags/tag263.xml"/><Relationship Id="rId5" Type="http://schemas.openxmlformats.org/officeDocument/2006/relationships/slideMaster" Target="../slideMasters/slideMaster2.xml"/><Relationship Id="rId4" Type="http://schemas.openxmlformats.org/officeDocument/2006/relationships/tags" Target="../tags/tag266.xml"/></Relationships>
</file>

<file path=ppt/slideLayouts/_rels/slideLayout28.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268.xml"/><Relationship Id="rId7" Type="http://schemas.openxmlformats.org/officeDocument/2006/relationships/oleObject" Target="../embeddings/oleObject17.bin"/><Relationship Id="rId2" Type="http://schemas.openxmlformats.org/officeDocument/2006/relationships/tags" Target="../tags/tag267.xml"/><Relationship Id="rId1" Type="http://schemas.openxmlformats.org/officeDocument/2006/relationships/vmlDrawing" Target="../drawings/vmlDrawing17.vml"/><Relationship Id="rId6" Type="http://schemas.openxmlformats.org/officeDocument/2006/relationships/image" Target="../media/image6.png"/><Relationship Id="rId5" Type="http://schemas.openxmlformats.org/officeDocument/2006/relationships/slideMaster" Target="../slideMasters/slideMaster2.xml"/><Relationship Id="rId4" Type="http://schemas.openxmlformats.org/officeDocument/2006/relationships/tags" Target="../tags/tag269.xml"/><Relationship Id="rId9"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5" Type="http://schemas.openxmlformats.org/officeDocument/2006/relationships/slideMaster" Target="../slideMasters/slideMaster1.xml"/><Relationship Id="rId4" Type="http://schemas.openxmlformats.org/officeDocument/2006/relationships/tags" Target="../tags/tag43.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tags" Target="../tags/tag44.xml"/><Relationship Id="rId5" Type="http://schemas.openxmlformats.org/officeDocument/2006/relationships/slideMaster" Target="../slideMasters/slideMaster1.xml"/><Relationship Id="rId4" Type="http://schemas.openxmlformats.org/officeDocument/2006/relationships/tags" Target="../tags/tag47.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tags" Target="../tags/tag48.xml"/><Relationship Id="rId5" Type="http://schemas.openxmlformats.org/officeDocument/2006/relationships/slideMaster" Target="../slideMasters/slideMaster1.xml"/><Relationship Id="rId4" Type="http://schemas.openxmlformats.org/officeDocument/2006/relationships/tags" Target="../tags/tag5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slideMaster" Target="../slideMasters/slideMaster1.xml"/><Relationship Id="rId5" Type="http://schemas.openxmlformats.org/officeDocument/2006/relationships/tags" Target="../tags/tag56.xml"/><Relationship Id="rId4" Type="http://schemas.openxmlformats.org/officeDocument/2006/relationships/tags" Target="../tags/tag55.xml"/></Relationships>
</file>

<file path=ppt/slideLayouts/_rels/slideLayout7.xml.rels><?xml version="1.0" encoding="UTF-8" standalone="yes"?>
<Relationships xmlns="http://schemas.openxmlformats.org/package/2006/relationships"><Relationship Id="rId8" Type="http://schemas.openxmlformats.org/officeDocument/2006/relationships/tags" Target="../tags/tag63.xml"/><Relationship Id="rId13" Type="http://schemas.openxmlformats.org/officeDocument/2006/relationships/tags" Target="../tags/tag68.xml"/><Relationship Id="rId3" Type="http://schemas.openxmlformats.org/officeDocument/2006/relationships/tags" Target="../tags/tag58.xml"/><Relationship Id="rId7" Type="http://schemas.openxmlformats.org/officeDocument/2006/relationships/tags" Target="../tags/tag62.xml"/><Relationship Id="rId12" Type="http://schemas.openxmlformats.org/officeDocument/2006/relationships/tags" Target="../tags/tag67.xml"/><Relationship Id="rId17" Type="http://schemas.openxmlformats.org/officeDocument/2006/relationships/image" Target="../media/image1.emf"/><Relationship Id="rId2" Type="http://schemas.openxmlformats.org/officeDocument/2006/relationships/tags" Target="../tags/tag57.xml"/><Relationship Id="rId16" Type="http://schemas.openxmlformats.org/officeDocument/2006/relationships/oleObject" Target="../embeddings/oleObject4.bin"/><Relationship Id="rId1" Type="http://schemas.openxmlformats.org/officeDocument/2006/relationships/vmlDrawing" Target="../drawings/vmlDrawing4.vml"/><Relationship Id="rId6" Type="http://schemas.openxmlformats.org/officeDocument/2006/relationships/tags" Target="../tags/tag61.xml"/><Relationship Id="rId11" Type="http://schemas.openxmlformats.org/officeDocument/2006/relationships/tags" Target="../tags/tag66.xml"/><Relationship Id="rId5" Type="http://schemas.openxmlformats.org/officeDocument/2006/relationships/tags" Target="../tags/tag60.xml"/><Relationship Id="rId15" Type="http://schemas.openxmlformats.org/officeDocument/2006/relationships/slideMaster" Target="../slideMasters/slideMaster1.xml"/><Relationship Id="rId10" Type="http://schemas.openxmlformats.org/officeDocument/2006/relationships/tags" Target="../tags/tag65.xml"/><Relationship Id="rId4" Type="http://schemas.openxmlformats.org/officeDocument/2006/relationships/tags" Target="../tags/tag59.xml"/><Relationship Id="rId9" Type="http://schemas.openxmlformats.org/officeDocument/2006/relationships/tags" Target="../tags/tag64.xml"/><Relationship Id="rId14" Type="http://schemas.openxmlformats.org/officeDocument/2006/relationships/tags" Target="../tags/tag69.xml"/></Relationships>
</file>

<file path=ppt/slideLayouts/_rels/slideLayout8.xml.rels><?xml version="1.0" encoding="UTF-8" standalone="yes"?>
<Relationships xmlns="http://schemas.openxmlformats.org/package/2006/relationships"><Relationship Id="rId8" Type="http://schemas.openxmlformats.org/officeDocument/2006/relationships/tags" Target="../tags/tag76.xml"/><Relationship Id="rId13" Type="http://schemas.openxmlformats.org/officeDocument/2006/relationships/tags" Target="../tags/tag81.xml"/><Relationship Id="rId3" Type="http://schemas.openxmlformats.org/officeDocument/2006/relationships/tags" Target="../tags/tag71.xml"/><Relationship Id="rId7" Type="http://schemas.openxmlformats.org/officeDocument/2006/relationships/tags" Target="../tags/tag75.xml"/><Relationship Id="rId12" Type="http://schemas.openxmlformats.org/officeDocument/2006/relationships/tags" Target="../tags/tag80.xml"/><Relationship Id="rId17" Type="http://schemas.openxmlformats.org/officeDocument/2006/relationships/image" Target="../media/image1.emf"/><Relationship Id="rId2" Type="http://schemas.openxmlformats.org/officeDocument/2006/relationships/tags" Target="../tags/tag70.xml"/><Relationship Id="rId16" Type="http://schemas.openxmlformats.org/officeDocument/2006/relationships/oleObject" Target="../embeddings/oleObject5.bin"/><Relationship Id="rId1" Type="http://schemas.openxmlformats.org/officeDocument/2006/relationships/vmlDrawing" Target="../drawings/vmlDrawing5.vml"/><Relationship Id="rId6" Type="http://schemas.openxmlformats.org/officeDocument/2006/relationships/tags" Target="../tags/tag74.xml"/><Relationship Id="rId11" Type="http://schemas.openxmlformats.org/officeDocument/2006/relationships/tags" Target="../tags/tag79.xml"/><Relationship Id="rId5" Type="http://schemas.openxmlformats.org/officeDocument/2006/relationships/tags" Target="../tags/tag73.xml"/><Relationship Id="rId15" Type="http://schemas.openxmlformats.org/officeDocument/2006/relationships/slideMaster" Target="../slideMasters/slideMaster1.xml"/><Relationship Id="rId10" Type="http://schemas.openxmlformats.org/officeDocument/2006/relationships/tags" Target="../tags/tag78.xml"/><Relationship Id="rId4" Type="http://schemas.openxmlformats.org/officeDocument/2006/relationships/tags" Target="../tags/tag72.xml"/><Relationship Id="rId9" Type="http://schemas.openxmlformats.org/officeDocument/2006/relationships/tags" Target="../tags/tag77.xml"/><Relationship Id="rId14" Type="http://schemas.openxmlformats.org/officeDocument/2006/relationships/tags" Target="../tags/tag82.xml"/></Relationships>
</file>

<file path=ppt/slideLayouts/_rels/slideLayout9.xml.rels><?xml version="1.0" encoding="UTF-8" standalone="yes"?>
<Relationships xmlns="http://schemas.openxmlformats.org/package/2006/relationships"><Relationship Id="rId8" Type="http://schemas.openxmlformats.org/officeDocument/2006/relationships/tags" Target="../tags/tag89.xml"/><Relationship Id="rId13" Type="http://schemas.openxmlformats.org/officeDocument/2006/relationships/tags" Target="../tags/tag94.xml"/><Relationship Id="rId18" Type="http://schemas.openxmlformats.org/officeDocument/2006/relationships/image" Target="../media/image1.emf"/><Relationship Id="rId3" Type="http://schemas.openxmlformats.org/officeDocument/2006/relationships/tags" Target="../tags/tag84.xml"/><Relationship Id="rId7" Type="http://schemas.openxmlformats.org/officeDocument/2006/relationships/tags" Target="../tags/tag88.xml"/><Relationship Id="rId12" Type="http://schemas.openxmlformats.org/officeDocument/2006/relationships/tags" Target="../tags/tag93.xml"/><Relationship Id="rId17" Type="http://schemas.openxmlformats.org/officeDocument/2006/relationships/oleObject" Target="../embeddings/oleObject6.bin"/><Relationship Id="rId2" Type="http://schemas.openxmlformats.org/officeDocument/2006/relationships/tags" Target="../tags/tag83.xml"/><Relationship Id="rId16" Type="http://schemas.openxmlformats.org/officeDocument/2006/relationships/slideMaster" Target="../slideMasters/slideMaster1.xml"/><Relationship Id="rId1" Type="http://schemas.openxmlformats.org/officeDocument/2006/relationships/vmlDrawing" Target="../drawings/vmlDrawing6.vml"/><Relationship Id="rId6" Type="http://schemas.openxmlformats.org/officeDocument/2006/relationships/tags" Target="../tags/tag87.xml"/><Relationship Id="rId11" Type="http://schemas.openxmlformats.org/officeDocument/2006/relationships/tags" Target="../tags/tag92.xml"/><Relationship Id="rId5" Type="http://schemas.openxmlformats.org/officeDocument/2006/relationships/tags" Target="../tags/tag86.xml"/><Relationship Id="rId15" Type="http://schemas.openxmlformats.org/officeDocument/2006/relationships/tags" Target="../tags/tag96.xml"/><Relationship Id="rId10" Type="http://schemas.openxmlformats.org/officeDocument/2006/relationships/tags" Target="../tags/tag91.xml"/><Relationship Id="rId4" Type="http://schemas.openxmlformats.org/officeDocument/2006/relationships/tags" Target="../tags/tag85.xml"/><Relationship Id="rId9" Type="http://schemas.openxmlformats.org/officeDocument/2006/relationships/tags" Target="../tags/tag90.xml"/><Relationship Id="rId14" Type="http://schemas.openxmlformats.org/officeDocument/2006/relationships/tags" Target="../tags/tag95.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1"/>
        </a:solidFill>
        <a:effectLst/>
      </p:bgPr>
    </p:bg>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16EA533F-94AF-4D02-A54D-267AD6DA2E6D}"/>
              </a:ext>
            </a:extLst>
          </p:cNvPr>
          <p:cNvGraphicFramePr>
            <a:graphicFrameLocks noChangeAspect="1"/>
          </p:cNvGraphicFramePr>
          <p:nvPr userDrawn="1">
            <p:custDataLst>
              <p:tags r:id="rId2"/>
            </p:custDataLst>
            <p:extLst>
              <p:ext uri="{D42A27DB-BD31-4B8C-83A1-F6EECF244321}">
                <p14:modId xmlns:p14="http://schemas.microsoft.com/office/powerpoint/2010/main" val="40632099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5634" name="think-cell Slide" r:id="rId11" imgW="344" imgH="344" progId="TCLayout.ActiveDocument.1">
                  <p:embed/>
                </p:oleObj>
              </mc:Choice>
              <mc:Fallback>
                <p:oleObj name="think-cell Slide" r:id="rId11" imgW="344" imgH="344" progId="TCLayout.ActiveDocument.1">
                  <p:embed/>
                  <p:pic>
                    <p:nvPicPr>
                      <p:cNvPr id="0" name=""/>
                      <p:cNvPicPr/>
                      <p:nvPr/>
                    </p:nvPicPr>
                    <p:blipFill>
                      <a:blip r:embed="rId12"/>
                      <a:stretch>
                        <a:fillRect/>
                      </a:stretch>
                    </p:blipFill>
                    <p:spPr>
                      <a:xfrm>
                        <a:off x="1588" y="1588"/>
                        <a:ext cx="1588" cy="1588"/>
                      </a:xfrm>
                      <a:prstGeom prst="rect">
                        <a:avLst/>
                      </a:prstGeom>
                    </p:spPr>
                  </p:pic>
                </p:oleObj>
              </mc:Fallback>
            </mc:AlternateContent>
          </a:graphicData>
        </a:graphic>
      </p:graphicFrame>
      <p:sp>
        <p:nvSpPr>
          <p:cNvPr id="8" name="Rectangle 7" hidden="1">
            <a:extLst>
              <a:ext uri="{FF2B5EF4-FFF2-40B4-BE49-F238E27FC236}">
                <a16:creationId xmlns:a16="http://schemas.microsoft.com/office/drawing/2014/main" id="{C54CE3BD-55D7-42CB-8D9D-17E2A0D74581}"/>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4400" b="1" i="0" baseline="0" dirty="0" err="1">
              <a:solidFill>
                <a:schemeClr val="bg1"/>
              </a:solidFill>
              <a:latin typeface="Georgia" panose="02040502050405020303" pitchFamily="18" charset="0"/>
              <a:ea typeface="+mj-ea"/>
              <a:cs typeface="+mj-cs"/>
              <a:sym typeface="Georgia" panose="02040502050405020303" pitchFamily="18" charset="0"/>
            </a:endParaRPr>
          </a:p>
        </p:txBody>
      </p:sp>
      <p:pic>
        <p:nvPicPr>
          <p:cNvPr id="16" name="Partnership">
            <a:extLst>
              <a:ext uri="{FF2B5EF4-FFF2-40B4-BE49-F238E27FC236}">
                <a16:creationId xmlns:a16="http://schemas.microsoft.com/office/drawing/2014/main" id="{B217107C-D279-4D90-AB38-6A6D6782398B}"/>
              </a:ext>
            </a:extLst>
          </p:cNvPr>
          <p:cNvPicPr>
            <a:picLocks noChangeAspect="1"/>
          </p:cNvPicPr>
          <p:nvPr userDrawn="1"/>
        </p:nvPicPr>
        <p:blipFill>
          <a:blip r:embed="rId13"/>
          <a:stretch>
            <a:fillRect/>
          </a:stretch>
        </p:blipFill>
        <p:spPr>
          <a:xfrm>
            <a:off x="9144" y="0"/>
            <a:ext cx="12192000" cy="6858000"/>
          </a:xfrm>
          <a:prstGeom prst="rect">
            <a:avLst/>
          </a:prstGeom>
        </p:spPr>
      </p:pic>
      <p:grpSp>
        <p:nvGrpSpPr>
          <p:cNvPr id="4" name="LogoImage">
            <a:extLst>
              <a:ext uri="{FF2B5EF4-FFF2-40B4-BE49-F238E27FC236}">
                <a16:creationId xmlns:a16="http://schemas.microsoft.com/office/drawing/2014/main" id="{275CA5E5-0CE7-4325-8DA5-DA17C9380A0C}"/>
              </a:ext>
            </a:extLst>
          </p:cNvPr>
          <p:cNvGrpSpPr>
            <a:grpSpLocks noChangeAspect="1"/>
          </p:cNvGrpSpPr>
          <p:nvPr userDrawn="1">
            <p:custDataLst>
              <p:tags r:id="rId4"/>
            </p:custDataLst>
          </p:nvPr>
        </p:nvGrpSpPr>
        <p:grpSpPr bwMode="black">
          <a:xfrm>
            <a:off x="551942" y="481160"/>
            <a:ext cx="1893201" cy="585216"/>
            <a:chOff x="0" y="973"/>
            <a:chExt cx="7680" cy="2374"/>
          </a:xfrm>
        </p:grpSpPr>
        <p:sp>
          <p:nvSpPr>
            <p:cNvPr id="5" name="AutoShape 3">
              <a:extLst>
                <a:ext uri="{FF2B5EF4-FFF2-40B4-BE49-F238E27FC236}">
                  <a16:creationId xmlns:a16="http://schemas.microsoft.com/office/drawing/2014/main" id="{1F430752-9F46-430E-93A8-58E8FAF85299}"/>
                </a:ext>
              </a:extLst>
            </p:cNvPr>
            <p:cNvSpPr>
              <a:spLocks noChangeAspect="1" noChangeArrowheads="1" noTextEdit="1"/>
            </p:cNvSpPr>
            <p:nvPr userDrawn="1"/>
          </p:nvSpPr>
          <p:spPr bwMode="black">
            <a:xfrm>
              <a:off x="0" y="973"/>
              <a:ext cx="7680" cy="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sp>
          <p:nvSpPr>
            <p:cNvPr id="6" name="Freeform 5">
              <a:extLst>
                <a:ext uri="{FF2B5EF4-FFF2-40B4-BE49-F238E27FC236}">
                  <a16:creationId xmlns:a16="http://schemas.microsoft.com/office/drawing/2014/main" id="{20C9A1A2-5968-4C0E-9E0B-C061BA0E7F39}"/>
                </a:ext>
              </a:extLst>
            </p:cNvPr>
            <p:cNvSpPr>
              <a:spLocks noEditPoints="1"/>
            </p:cNvSpPr>
            <p:nvPr userDrawn="1"/>
          </p:nvSpPr>
          <p:spPr bwMode="black">
            <a:xfrm>
              <a:off x="0" y="974"/>
              <a:ext cx="7680" cy="2373"/>
            </a:xfrm>
            <a:custGeom>
              <a:avLst/>
              <a:gdLst>
                <a:gd name="T0" fmla="*/ 4209 w 15155"/>
                <a:gd name="T1" fmla="*/ 2986 h 4678"/>
                <a:gd name="T2" fmla="*/ 3707 w 15155"/>
                <a:gd name="T3" fmla="*/ 2422 h 4678"/>
                <a:gd name="T4" fmla="*/ 3712 w 15155"/>
                <a:gd name="T5" fmla="*/ 2340 h 4678"/>
                <a:gd name="T6" fmla="*/ 4724 w 15155"/>
                <a:gd name="T7" fmla="*/ 4124 h 4678"/>
                <a:gd name="T8" fmla="*/ 3330 w 15155"/>
                <a:gd name="T9" fmla="*/ 3521 h 4678"/>
                <a:gd name="T10" fmla="*/ 5673 w 15155"/>
                <a:gd name="T11" fmla="*/ 3002 h 4678"/>
                <a:gd name="T12" fmla="*/ 6627 w 15155"/>
                <a:gd name="T13" fmla="*/ 2408 h 4678"/>
                <a:gd name="T14" fmla="*/ 6279 w 15155"/>
                <a:gd name="T15" fmla="*/ 4007 h 4678"/>
                <a:gd name="T16" fmla="*/ 10270 w 15155"/>
                <a:gd name="T17" fmla="*/ 3073 h 4678"/>
                <a:gd name="T18" fmla="*/ 10801 w 15155"/>
                <a:gd name="T19" fmla="*/ 4678 h 4678"/>
                <a:gd name="T20" fmla="*/ 11466 w 15155"/>
                <a:gd name="T21" fmla="*/ 3537 h 4678"/>
                <a:gd name="T22" fmla="*/ 10602 w 15155"/>
                <a:gd name="T23" fmla="*/ 3405 h 4678"/>
                <a:gd name="T24" fmla="*/ 14762 w 15155"/>
                <a:gd name="T25" fmla="*/ 3073 h 4678"/>
                <a:gd name="T26" fmla="*/ 14505 w 15155"/>
                <a:gd name="T27" fmla="*/ 2986 h 4678"/>
                <a:gd name="T28" fmla="*/ 14145 w 15155"/>
                <a:gd name="T29" fmla="*/ 4620 h 4678"/>
                <a:gd name="T30" fmla="*/ 15155 w 15155"/>
                <a:gd name="T31" fmla="*/ 2986 h 4678"/>
                <a:gd name="T32" fmla="*/ 10231 w 15155"/>
                <a:gd name="T33" fmla="*/ 4037 h 4678"/>
                <a:gd name="T34" fmla="*/ 9005 w 15155"/>
                <a:gd name="T35" fmla="*/ 2961 h 4678"/>
                <a:gd name="T36" fmla="*/ 8378 w 15155"/>
                <a:gd name="T37" fmla="*/ 3194 h 4678"/>
                <a:gd name="T38" fmla="*/ 8775 w 15155"/>
                <a:gd name="T39" fmla="*/ 4037 h 4678"/>
                <a:gd name="T40" fmla="*/ 9107 w 15155"/>
                <a:gd name="T41" fmla="*/ 3916 h 4678"/>
                <a:gd name="T42" fmla="*/ 9439 w 15155"/>
                <a:gd name="T43" fmla="*/ 4037 h 4678"/>
                <a:gd name="T44" fmla="*/ 9712 w 15155"/>
                <a:gd name="T45" fmla="*/ 4037 h 4678"/>
                <a:gd name="T46" fmla="*/ 7962 w 15155"/>
                <a:gd name="T47" fmla="*/ 3741 h 4678"/>
                <a:gd name="T48" fmla="*/ 7962 w 15155"/>
                <a:gd name="T49" fmla="*/ 3741 h 4678"/>
                <a:gd name="T50" fmla="*/ 12654 w 15155"/>
                <a:gd name="T51" fmla="*/ 2986 h 4678"/>
                <a:gd name="T52" fmla="*/ 12586 w 15155"/>
                <a:gd name="T53" fmla="*/ 4036 h 4678"/>
                <a:gd name="T54" fmla="*/ 11780 w 15155"/>
                <a:gd name="T55" fmla="*/ 3367 h 4678"/>
                <a:gd name="T56" fmla="*/ 11871 w 15155"/>
                <a:gd name="T57" fmla="*/ 4146 h 4678"/>
                <a:gd name="T58" fmla="*/ 13060 w 15155"/>
                <a:gd name="T59" fmla="*/ 3917 h 4678"/>
                <a:gd name="T60" fmla="*/ 13423 w 15155"/>
                <a:gd name="T61" fmla="*/ 4037 h 4678"/>
                <a:gd name="T62" fmla="*/ 12250 w 15155"/>
                <a:gd name="T63" fmla="*/ 3787 h 4678"/>
                <a:gd name="T64" fmla="*/ 12250 w 15155"/>
                <a:gd name="T65" fmla="*/ 3787 h 4678"/>
                <a:gd name="T66" fmla="*/ 8758 w 15155"/>
                <a:gd name="T67" fmla="*/ 1080 h 4678"/>
                <a:gd name="T68" fmla="*/ 8559 w 15155"/>
                <a:gd name="T69" fmla="*/ 1013 h 4678"/>
                <a:gd name="T70" fmla="*/ 9105 w 15155"/>
                <a:gd name="T71" fmla="*/ 2310 h 4678"/>
                <a:gd name="T72" fmla="*/ 9553 w 15155"/>
                <a:gd name="T73" fmla="*/ 626 h 4678"/>
                <a:gd name="T74" fmla="*/ 9293 w 15155"/>
                <a:gd name="T75" fmla="*/ 713 h 4678"/>
                <a:gd name="T76" fmla="*/ 8947 w 15155"/>
                <a:gd name="T77" fmla="*/ 843 h 4678"/>
                <a:gd name="T78" fmla="*/ 5105 w 15155"/>
                <a:gd name="T79" fmla="*/ 349 h 4678"/>
                <a:gd name="T80" fmla="*/ 3793 w 15155"/>
                <a:gd name="T81" fmla="*/ 882 h 4678"/>
                <a:gd name="T82" fmla="*/ 5848 w 15155"/>
                <a:gd name="T83" fmla="*/ 981 h 4678"/>
                <a:gd name="T84" fmla="*/ 6211 w 15155"/>
                <a:gd name="T85" fmla="*/ 1763 h 4678"/>
                <a:gd name="T86" fmla="*/ 6296 w 15155"/>
                <a:gd name="T87" fmla="*/ 601 h 4678"/>
                <a:gd name="T88" fmla="*/ 5638 w 15155"/>
                <a:gd name="T89" fmla="*/ 833 h 4678"/>
                <a:gd name="T90" fmla="*/ 4836 w 15155"/>
                <a:gd name="T91" fmla="*/ 625 h 4678"/>
                <a:gd name="T92" fmla="*/ 4778 w 15155"/>
                <a:gd name="T93" fmla="*/ 1676 h 4678"/>
                <a:gd name="T94" fmla="*/ 4692 w 15155"/>
                <a:gd name="T95" fmla="*/ 0 h 4678"/>
                <a:gd name="T96" fmla="*/ 3614 w 15155"/>
                <a:gd name="T97" fmla="*/ 221 h 4678"/>
                <a:gd name="T98" fmla="*/ 3236 w 15155"/>
                <a:gd name="T99" fmla="*/ 88 h 4678"/>
                <a:gd name="T100" fmla="*/ 3836 w 15155"/>
                <a:gd name="T101" fmla="*/ 1763 h 4678"/>
                <a:gd name="T102" fmla="*/ 7219 w 15155"/>
                <a:gd name="T103" fmla="*/ 683 h 4678"/>
                <a:gd name="T104" fmla="*/ 7226 w 15155"/>
                <a:gd name="T105" fmla="*/ 598 h 4678"/>
                <a:gd name="T106" fmla="*/ 6952 w 15155"/>
                <a:gd name="T107" fmla="*/ 1361 h 4678"/>
                <a:gd name="T108" fmla="*/ 7720 w 15155"/>
                <a:gd name="T109" fmla="*/ 1446 h 4678"/>
                <a:gd name="T110" fmla="*/ 3049 w 15155"/>
                <a:gd name="T111" fmla="*/ 753 h 4678"/>
                <a:gd name="T112" fmla="*/ 2703 w 15155"/>
                <a:gd name="T113" fmla="*/ 1584 h 4678"/>
                <a:gd name="T114" fmla="*/ 87 w 15155"/>
                <a:gd name="T115" fmla="*/ 88 h 4678"/>
                <a:gd name="T116" fmla="*/ 549 w 15155"/>
                <a:gd name="T117" fmla="*/ 1763 h 4678"/>
                <a:gd name="T118" fmla="*/ 1609 w 15155"/>
                <a:gd name="T119" fmla="*/ 259 h 4678"/>
                <a:gd name="T120" fmla="*/ 2069 w 15155"/>
                <a:gd name="T121" fmla="*/ 1676 h 4678"/>
                <a:gd name="T122" fmla="*/ 2070 w 15155"/>
                <a:gd name="T123" fmla="*/ 0 h 4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155" h="4678">
                  <a:moveTo>
                    <a:pt x="4451" y="3751"/>
                  </a:moveTo>
                  <a:cubicBezTo>
                    <a:pt x="4549" y="3607"/>
                    <a:pt x="4604" y="3438"/>
                    <a:pt x="4609" y="3264"/>
                  </a:cubicBezTo>
                  <a:cubicBezTo>
                    <a:pt x="4611" y="3211"/>
                    <a:pt x="4732" y="3072"/>
                    <a:pt x="4766" y="3072"/>
                  </a:cubicBezTo>
                  <a:cubicBezTo>
                    <a:pt x="4834" y="3072"/>
                    <a:pt x="4834" y="3072"/>
                    <a:pt x="4834" y="3072"/>
                  </a:cubicBezTo>
                  <a:cubicBezTo>
                    <a:pt x="4834" y="2986"/>
                    <a:pt x="4834" y="2986"/>
                    <a:pt x="4834" y="2986"/>
                  </a:cubicBezTo>
                  <a:cubicBezTo>
                    <a:pt x="4209" y="2986"/>
                    <a:pt x="4209" y="2986"/>
                    <a:pt x="4209" y="2986"/>
                  </a:cubicBezTo>
                  <a:cubicBezTo>
                    <a:pt x="4209" y="3073"/>
                    <a:pt x="4209" y="3073"/>
                    <a:pt x="4209" y="3073"/>
                  </a:cubicBezTo>
                  <a:cubicBezTo>
                    <a:pt x="4380" y="3078"/>
                    <a:pt x="4487" y="3175"/>
                    <a:pt x="4487" y="3337"/>
                  </a:cubicBezTo>
                  <a:cubicBezTo>
                    <a:pt x="4487" y="3482"/>
                    <a:pt x="4463" y="3591"/>
                    <a:pt x="4395" y="3702"/>
                  </a:cubicBezTo>
                  <a:cubicBezTo>
                    <a:pt x="4155" y="3489"/>
                    <a:pt x="3882" y="3230"/>
                    <a:pt x="3654" y="2986"/>
                  </a:cubicBezTo>
                  <a:cubicBezTo>
                    <a:pt x="3501" y="2928"/>
                    <a:pt x="3404" y="2814"/>
                    <a:pt x="3404" y="2673"/>
                  </a:cubicBezTo>
                  <a:cubicBezTo>
                    <a:pt x="3404" y="2514"/>
                    <a:pt x="3518" y="2422"/>
                    <a:pt x="3707" y="2422"/>
                  </a:cubicBezTo>
                  <a:cubicBezTo>
                    <a:pt x="3942" y="2422"/>
                    <a:pt x="4116" y="2659"/>
                    <a:pt x="4116" y="2777"/>
                  </a:cubicBezTo>
                  <a:cubicBezTo>
                    <a:pt x="4191" y="2777"/>
                    <a:pt x="4191" y="2777"/>
                    <a:pt x="4191" y="2777"/>
                  </a:cubicBezTo>
                  <a:cubicBezTo>
                    <a:pt x="4191" y="2362"/>
                    <a:pt x="4191" y="2362"/>
                    <a:pt x="4191" y="2362"/>
                  </a:cubicBezTo>
                  <a:cubicBezTo>
                    <a:pt x="4116" y="2362"/>
                    <a:pt x="4116" y="2362"/>
                    <a:pt x="4116" y="2362"/>
                  </a:cubicBezTo>
                  <a:cubicBezTo>
                    <a:pt x="4097" y="2391"/>
                    <a:pt x="4074" y="2393"/>
                    <a:pt x="4034" y="2393"/>
                  </a:cubicBezTo>
                  <a:cubicBezTo>
                    <a:pt x="3959" y="2393"/>
                    <a:pt x="3874" y="2340"/>
                    <a:pt x="3712" y="2340"/>
                  </a:cubicBezTo>
                  <a:cubicBezTo>
                    <a:pt x="3453" y="2340"/>
                    <a:pt x="3288" y="2480"/>
                    <a:pt x="3288" y="2732"/>
                  </a:cubicBezTo>
                  <a:cubicBezTo>
                    <a:pt x="3288" y="2887"/>
                    <a:pt x="3346" y="2991"/>
                    <a:pt x="3431" y="3100"/>
                  </a:cubicBezTo>
                  <a:cubicBezTo>
                    <a:pt x="3253" y="3219"/>
                    <a:pt x="3146" y="3420"/>
                    <a:pt x="3148" y="3634"/>
                  </a:cubicBezTo>
                  <a:cubicBezTo>
                    <a:pt x="3148" y="3944"/>
                    <a:pt x="3421" y="4155"/>
                    <a:pt x="3707" y="4155"/>
                  </a:cubicBezTo>
                  <a:cubicBezTo>
                    <a:pt x="3966" y="4155"/>
                    <a:pt x="4145" y="4080"/>
                    <a:pt x="4286" y="3944"/>
                  </a:cubicBezTo>
                  <a:cubicBezTo>
                    <a:pt x="4431" y="4078"/>
                    <a:pt x="4552" y="4124"/>
                    <a:pt x="4724" y="4124"/>
                  </a:cubicBezTo>
                  <a:cubicBezTo>
                    <a:pt x="4913" y="4124"/>
                    <a:pt x="4913" y="4124"/>
                    <a:pt x="4913" y="4124"/>
                  </a:cubicBezTo>
                  <a:cubicBezTo>
                    <a:pt x="4913" y="4036"/>
                    <a:pt x="4913" y="4036"/>
                    <a:pt x="4913" y="4036"/>
                  </a:cubicBezTo>
                  <a:cubicBezTo>
                    <a:pt x="4809" y="4036"/>
                    <a:pt x="4809" y="4036"/>
                    <a:pt x="4809" y="4036"/>
                  </a:cubicBezTo>
                  <a:cubicBezTo>
                    <a:pt x="4685" y="3947"/>
                    <a:pt x="4565" y="3852"/>
                    <a:pt x="4451" y="3751"/>
                  </a:cubicBezTo>
                  <a:close/>
                  <a:moveTo>
                    <a:pt x="3851" y="4015"/>
                  </a:moveTo>
                  <a:cubicBezTo>
                    <a:pt x="3599" y="4015"/>
                    <a:pt x="3330" y="3772"/>
                    <a:pt x="3330" y="3521"/>
                  </a:cubicBezTo>
                  <a:cubicBezTo>
                    <a:pt x="3330" y="3339"/>
                    <a:pt x="3378" y="3243"/>
                    <a:pt x="3470" y="3148"/>
                  </a:cubicBezTo>
                  <a:cubicBezTo>
                    <a:pt x="3707" y="3414"/>
                    <a:pt x="3962" y="3664"/>
                    <a:pt x="4233" y="3896"/>
                  </a:cubicBezTo>
                  <a:cubicBezTo>
                    <a:pt x="4134" y="3971"/>
                    <a:pt x="4008" y="4015"/>
                    <a:pt x="3851" y="4015"/>
                  </a:cubicBezTo>
                  <a:close/>
                  <a:moveTo>
                    <a:pt x="6279" y="4007"/>
                  </a:moveTo>
                  <a:cubicBezTo>
                    <a:pt x="5920" y="4007"/>
                    <a:pt x="5707" y="3758"/>
                    <a:pt x="5678" y="3450"/>
                  </a:cubicBezTo>
                  <a:cubicBezTo>
                    <a:pt x="5664" y="3301"/>
                    <a:pt x="5663" y="3151"/>
                    <a:pt x="5673" y="3002"/>
                  </a:cubicBezTo>
                  <a:cubicBezTo>
                    <a:pt x="5705" y="2605"/>
                    <a:pt x="5887" y="2435"/>
                    <a:pt x="6192" y="2435"/>
                  </a:cubicBezTo>
                  <a:cubicBezTo>
                    <a:pt x="6523" y="2435"/>
                    <a:pt x="6726" y="2803"/>
                    <a:pt x="6726" y="2985"/>
                  </a:cubicBezTo>
                  <a:cubicBezTo>
                    <a:pt x="6801" y="2985"/>
                    <a:pt x="6801" y="2985"/>
                    <a:pt x="6801" y="2985"/>
                  </a:cubicBezTo>
                  <a:cubicBezTo>
                    <a:pt x="6801" y="2362"/>
                    <a:pt x="6801" y="2362"/>
                    <a:pt x="6801" y="2362"/>
                  </a:cubicBezTo>
                  <a:cubicBezTo>
                    <a:pt x="6736" y="2362"/>
                    <a:pt x="6736" y="2362"/>
                    <a:pt x="6736" y="2362"/>
                  </a:cubicBezTo>
                  <a:cubicBezTo>
                    <a:pt x="6709" y="2393"/>
                    <a:pt x="6683" y="2408"/>
                    <a:pt x="6627" y="2408"/>
                  </a:cubicBezTo>
                  <a:cubicBezTo>
                    <a:pt x="6489" y="2408"/>
                    <a:pt x="6370" y="2330"/>
                    <a:pt x="6181" y="2330"/>
                  </a:cubicBezTo>
                  <a:cubicBezTo>
                    <a:pt x="5687" y="2330"/>
                    <a:pt x="5392" y="2732"/>
                    <a:pt x="5392" y="3236"/>
                  </a:cubicBezTo>
                  <a:cubicBezTo>
                    <a:pt x="5392" y="3740"/>
                    <a:pt x="5719" y="4156"/>
                    <a:pt x="6225" y="4156"/>
                  </a:cubicBezTo>
                  <a:cubicBezTo>
                    <a:pt x="6577" y="4156"/>
                    <a:pt x="6824" y="3967"/>
                    <a:pt x="6937" y="3652"/>
                  </a:cubicBezTo>
                  <a:cubicBezTo>
                    <a:pt x="6845" y="3652"/>
                    <a:pt x="6845" y="3652"/>
                    <a:pt x="6845" y="3652"/>
                  </a:cubicBezTo>
                  <a:cubicBezTo>
                    <a:pt x="6731" y="3884"/>
                    <a:pt x="6583" y="4007"/>
                    <a:pt x="6279" y="4007"/>
                  </a:cubicBezTo>
                  <a:close/>
                  <a:moveTo>
                    <a:pt x="11018" y="2957"/>
                  </a:moveTo>
                  <a:cubicBezTo>
                    <a:pt x="10830" y="2957"/>
                    <a:pt x="10704" y="3037"/>
                    <a:pt x="10605" y="3221"/>
                  </a:cubicBezTo>
                  <a:cubicBezTo>
                    <a:pt x="10566" y="2986"/>
                    <a:pt x="10566" y="2986"/>
                    <a:pt x="10566" y="2986"/>
                  </a:cubicBezTo>
                  <a:cubicBezTo>
                    <a:pt x="10195" y="2986"/>
                    <a:pt x="10195" y="2986"/>
                    <a:pt x="10195" y="2986"/>
                  </a:cubicBezTo>
                  <a:cubicBezTo>
                    <a:pt x="10195" y="3073"/>
                    <a:pt x="10195" y="3073"/>
                    <a:pt x="10195" y="3073"/>
                  </a:cubicBezTo>
                  <a:cubicBezTo>
                    <a:pt x="10270" y="3073"/>
                    <a:pt x="10270" y="3073"/>
                    <a:pt x="10270" y="3073"/>
                  </a:cubicBezTo>
                  <a:cubicBezTo>
                    <a:pt x="10304" y="3073"/>
                    <a:pt x="10391" y="3158"/>
                    <a:pt x="10391" y="3194"/>
                  </a:cubicBezTo>
                  <a:cubicBezTo>
                    <a:pt x="10391" y="4470"/>
                    <a:pt x="10391" y="4470"/>
                    <a:pt x="10391" y="4470"/>
                  </a:cubicBezTo>
                  <a:cubicBezTo>
                    <a:pt x="10391" y="4508"/>
                    <a:pt x="10304" y="4591"/>
                    <a:pt x="10270" y="4591"/>
                  </a:cubicBezTo>
                  <a:cubicBezTo>
                    <a:pt x="10195" y="4591"/>
                    <a:pt x="10195" y="4591"/>
                    <a:pt x="10195" y="4591"/>
                  </a:cubicBezTo>
                  <a:cubicBezTo>
                    <a:pt x="10195" y="4678"/>
                    <a:pt x="10195" y="4678"/>
                    <a:pt x="10195" y="4678"/>
                  </a:cubicBezTo>
                  <a:cubicBezTo>
                    <a:pt x="10801" y="4678"/>
                    <a:pt x="10801" y="4678"/>
                    <a:pt x="10801" y="4678"/>
                  </a:cubicBezTo>
                  <a:cubicBezTo>
                    <a:pt x="10801" y="4591"/>
                    <a:pt x="10801" y="4591"/>
                    <a:pt x="10801" y="4591"/>
                  </a:cubicBezTo>
                  <a:cubicBezTo>
                    <a:pt x="10726" y="4591"/>
                    <a:pt x="10726" y="4591"/>
                    <a:pt x="10726" y="4591"/>
                  </a:cubicBezTo>
                  <a:cubicBezTo>
                    <a:pt x="10694" y="4591"/>
                    <a:pt x="10605" y="4508"/>
                    <a:pt x="10605" y="4470"/>
                  </a:cubicBezTo>
                  <a:cubicBezTo>
                    <a:pt x="10605" y="3922"/>
                    <a:pt x="10605" y="3922"/>
                    <a:pt x="10605" y="3922"/>
                  </a:cubicBezTo>
                  <a:cubicBezTo>
                    <a:pt x="10687" y="4070"/>
                    <a:pt x="10793" y="4147"/>
                    <a:pt x="10994" y="4147"/>
                  </a:cubicBezTo>
                  <a:cubicBezTo>
                    <a:pt x="11272" y="4147"/>
                    <a:pt x="11466" y="3888"/>
                    <a:pt x="11466" y="3537"/>
                  </a:cubicBezTo>
                  <a:cubicBezTo>
                    <a:pt x="11466" y="3186"/>
                    <a:pt x="11297" y="2957"/>
                    <a:pt x="11018" y="2957"/>
                  </a:cubicBezTo>
                  <a:close/>
                  <a:moveTo>
                    <a:pt x="11246" y="3722"/>
                  </a:moveTo>
                  <a:cubicBezTo>
                    <a:pt x="11222" y="3903"/>
                    <a:pt x="11130" y="4027"/>
                    <a:pt x="10934" y="4027"/>
                  </a:cubicBezTo>
                  <a:cubicBezTo>
                    <a:pt x="10753" y="4029"/>
                    <a:pt x="10604" y="3884"/>
                    <a:pt x="10602" y="3703"/>
                  </a:cubicBezTo>
                  <a:cubicBezTo>
                    <a:pt x="10602" y="3701"/>
                    <a:pt x="10602" y="3698"/>
                    <a:pt x="10602" y="3695"/>
                  </a:cubicBezTo>
                  <a:cubicBezTo>
                    <a:pt x="10602" y="3405"/>
                    <a:pt x="10602" y="3405"/>
                    <a:pt x="10602" y="3405"/>
                  </a:cubicBezTo>
                  <a:cubicBezTo>
                    <a:pt x="10658" y="3225"/>
                    <a:pt x="10767" y="3092"/>
                    <a:pt x="10961" y="3092"/>
                  </a:cubicBezTo>
                  <a:cubicBezTo>
                    <a:pt x="11125" y="3092"/>
                    <a:pt x="11224" y="3208"/>
                    <a:pt x="11249" y="3390"/>
                  </a:cubicBezTo>
                  <a:cubicBezTo>
                    <a:pt x="11262" y="3500"/>
                    <a:pt x="11261" y="3612"/>
                    <a:pt x="11246" y="3722"/>
                  </a:cubicBezTo>
                  <a:close/>
                  <a:moveTo>
                    <a:pt x="14693" y="2986"/>
                  </a:moveTo>
                  <a:cubicBezTo>
                    <a:pt x="14693" y="3073"/>
                    <a:pt x="14693" y="3073"/>
                    <a:pt x="14693" y="3073"/>
                  </a:cubicBezTo>
                  <a:cubicBezTo>
                    <a:pt x="14762" y="3073"/>
                    <a:pt x="14762" y="3073"/>
                    <a:pt x="14762" y="3073"/>
                  </a:cubicBezTo>
                  <a:cubicBezTo>
                    <a:pt x="14794" y="3073"/>
                    <a:pt x="14864" y="3153"/>
                    <a:pt x="14862" y="3199"/>
                  </a:cubicBezTo>
                  <a:cubicBezTo>
                    <a:pt x="14610" y="3758"/>
                    <a:pt x="14610" y="3758"/>
                    <a:pt x="14610" y="3758"/>
                  </a:cubicBezTo>
                  <a:cubicBezTo>
                    <a:pt x="14335" y="3196"/>
                    <a:pt x="14335" y="3196"/>
                    <a:pt x="14335" y="3196"/>
                  </a:cubicBezTo>
                  <a:cubicBezTo>
                    <a:pt x="14335" y="3154"/>
                    <a:pt x="14403" y="3073"/>
                    <a:pt x="14434" y="3073"/>
                  </a:cubicBezTo>
                  <a:cubicBezTo>
                    <a:pt x="14505" y="3073"/>
                    <a:pt x="14505" y="3073"/>
                    <a:pt x="14505" y="3073"/>
                  </a:cubicBezTo>
                  <a:cubicBezTo>
                    <a:pt x="14505" y="2986"/>
                    <a:pt x="14505" y="2986"/>
                    <a:pt x="14505" y="2986"/>
                  </a:cubicBezTo>
                  <a:cubicBezTo>
                    <a:pt x="13889" y="2986"/>
                    <a:pt x="13889" y="2986"/>
                    <a:pt x="13889" y="2986"/>
                  </a:cubicBezTo>
                  <a:cubicBezTo>
                    <a:pt x="13889" y="3073"/>
                    <a:pt x="13889" y="3073"/>
                    <a:pt x="13889" y="3073"/>
                  </a:cubicBezTo>
                  <a:cubicBezTo>
                    <a:pt x="13940" y="3073"/>
                    <a:pt x="13940" y="3073"/>
                    <a:pt x="13940" y="3073"/>
                  </a:cubicBezTo>
                  <a:cubicBezTo>
                    <a:pt x="13969" y="3073"/>
                    <a:pt x="14068" y="3167"/>
                    <a:pt x="14087" y="3204"/>
                  </a:cubicBezTo>
                  <a:cubicBezTo>
                    <a:pt x="14489" y="3995"/>
                    <a:pt x="14489" y="3995"/>
                    <a:pt x="14489" y="3995"/>
                  </a:cubicBezTo>
                  <a:cubicBezTo>
                    <a:pt x="14145" y="4620"/>
                    <a:pt x="14145" y="4620"/>
                    <a:pt x="14145" y="4620"/>
                  </a:cubicBezTo>
                  <a:cubicBezTo>
                    <a:pt x="14245" y="4671"/>
                    <a:pt x="14245" y="4671"/>
                    <a:pt x="14245" y="4671"/>
                  </a:cubicBezTo>
                  <a:cubicBezTo>
                    <a:pt x="14584" y="4030"/>
                    <a:pt x="14584" y="4030"/>
                    <a:pt x="14584" y="4030"/>
                  </a:cubicBezTo>
                  <a:cubicBezTo>
                    <a:pt x="14968" y="3199"/>
                    <a:pt x="14968" y="3199"/>
                    <a:pt x="14968" y="3199"/>
                  </a:cubicBezTo>
                  <a:cubicBezTo>
                    <a:pt x="14993" y="3161"/>
                    <a:pt x="15075" y="3073"/>
                    <a:pt x="15102" y="3073"/>
                  </a:cubicBezTo>
                  <a:cubicBezTo>
                    <a:pt x="15155" y="3073"/>
                    <a:pt x="15155" y="3073"/>
                    <a:pt x="15155" y="3073"/>
                  </a:cubicBezTo>
                  <a:cubicBezTo>
                    <a:pt x="15155" y="2986"/>
                    <a:pt x="15155" y="2986"/>
                    <a:pt x="15155" y="2986"/>
                  </a:cubicBezTo>
                  <a:lnTo>
                    <a:pt x="14693" y="2986"/>
                  </a:lnTo>
                  <a:close/>
                  <a:moveTo>
                    <a:pt x="9712" y="4037"/>
                  </a:moveTo>
                  <a:cubicBezTo>
                    <a:pt x="9647" y="4037"/>
                    <a:pt x="9647" y="4037"/>
                    <a:pt x="9647" y="4037"/>
                  </a:cubicBezTo>
                  <a:cubicBezTo>
                    <a:pt x="9647" y="4124"/>
                    <a:pt x="9647" y="4124"/>
                    <a:pt x="9647" y="4124"/>
                  </a:cubicBezTo>
                  <a:cubicBezTo>
                    <a:pt x="10231" y="4124"/>
                    <a:pt x="10231" y="4124"/>
                    <a:pt x="10231" y="4124"/>
                  </a:cubicBezTo>
                  <a:cubicBezTo>
                    <a:pt x="10231" y="4037"/>
                    <a:pt x="10231" y="4037"/>
                    <a:pt x="10231" y="4037"/>
                  </a:cubicBezTo>
                  <a:cubicBezTo>
                    <a:pt x="10165" y="4037"/>
                    <a:pt x="10165" y="4037"/>
                    <a:pt x="10165" y="4037"/>
                  </a:cubicBezTo>
                  <a:cubicBezTo>
                    <a:pt x="10131" y="4037"/>
                    <a:pt x="10044" y="3954"/>
                    <a:pt x="10044" y="3916"/>
                  </a:cubicBezTo>
                  <a:cubicBezTo>
                    <a:pt x="10044" y="3288"/>
                    <a:pt x="10044" y="3288"/>
                    <a:pt x="10044" y="3288"/>
                  </a:cubicBezTo>
                  <a:cubicBezTo>
                    <a:pt x="10044" y="3080"/>
                    <a:pt x="9904" y="2964"/>
                    <a:pt x="9732" y="2964"/>
                  </a:cubicBezTo>
                  <a:cubicBezTo>
                    <a:pt x="9538" y="2964"/>
                    <a:pt x="9448" y="3066"/>
                    <a:pt x="9308" y="3204"/>
                  </a:cubicBezTo>
                  <a:cubicBezTo>
                    <a:pt x="9287" y="3044"/>
                    <a:pt x="9158" y="2961"/>
                    <a:pt x="9005" y="2961"/>
                  </a:cubicBezTo>
                  <a:cubicBezTo>
                    <a:pt x="8804" y="2961"/>
                    <a:pt x="8720" y="3068"/>
                    <a:pt x="8589" y="3206"/>
                  </a:cubicBezTo>
                  <a:cubicBezTo>
                    <a:pt x="8544" y="2986"/>
                    <a:pt x="8544" y="2986"/>
                    <a:pt x="8544" y="2986"/>
                  </a:cubicBezTo>
                  <a:cubicBezTo>
                    <a:pt x="8192" y="2986"/>
                    <a:pt x="8192" y="2986"/>
                    <a:pt x="8192" y="2986"/>
                  </a:cubicBezTo>
                  <a:cubicBezTo>
                    <a:pt x="8192" y="3073"/>
                    <a:pt x="8192" y="3073"/>
                    <a:pt x="8192" y="3073"/>
                  </a:cubicBezTo>
                  <a:cubicBezTo>
                    <a:pt x="8257" y="3073"/>
                    <a:pt x="8257" y="3073"/>
                    <a:pt x="8257" y="3073"/>
                  </a:cubicBezTo>
                  <a:cubicBezTo>
                    <a:pt x="8291" y="3073"/>
                    <a:pt x="8378" y="3158"/>
                    <a:pt x="8378" y="3194"/>
                  </a:cubicBezTo>
                  <a:cubicBezTo>
                    <a:pt x="8378" y="3916"/>
                    <a:pt x="8378" y="3916"/>
                    <a:pt x="8378" y="3916"/>
                  </a:cubicBezTo>
                  <a:cubicBezTo>
                    <a:pt x="8378" y="3954"/>
                    <a:pt x="8291" y="4037"/>
                    <a:pt x="8257" y="4037"/>
                  </a:cubicBezTo>
                  <a:cubicBezTo>
                    <a:pt x="8192" y="4037"/>
                    <a:pt x="8192" y="4037"/>
                    <a:pt x="8192" y="4037"/>
                  </a:cubicBezTo>
                  <a:cubicBezTo>
                    <a:pt x="8192" y="4124"/>
                    <a:pt x="8192" y="4124"/>
                    <a:pt x="8192" y="4124"/>
                  </a:cubicBezTo>
                  <a:cubicBezTo>
                    <a:pt x="8775" y="4124"/>
                    <a:pt x="8775" y="4124"/>
                    <a:pt x="8775" y="4124"/>
                  </a:cubicBezTo>
                  <a:cubicBezTo>
                    <a:pt x="8775" y="4037"/>
                    <a:pt x="8775" y="4037"/>
                    <a:pt x="8775" y="4037"/>
                  </a:cubicBezTo>
                  <a:cubicBezTo>
                    <a:pt x="8710" y="4037"/>
                    <a:pt x="8710" y="4037"/>
                    <a:pt x="8710" y="4037"/>
                  </a:cubicBezTo>
                  <a:cubicBezTo>
                    <a:pt x="8676" y="4037"/>
                    <a:pt x="8589" y="3954"/>
                    <a:pt x="8589" y="3916"/>
                  </a:cubicBezTo>
                  <a:cubicBezTo>
                    <a:pt x="8589" y="3330"/>
                    <a:pt x="8589" y="3330"/>
                    <a:pt x="8589" y="3330"/>
                  </a:cubicBezTo>
                  <a:cubicBezTo>
                    <a:pt x="8589" y="3252"/>
                    <a:pt x="8775" y="3099"/>
                    <a:pt x="8925" y="3099"/>
                  </a:cubicBezTo>
                  <a:cubicBezTo>
                    <a:pt x="9049" y="3099"/>
                    <a:pt x="9107" y="3177"/>
                    <a:pt x="9107" y="3288"/>
                  </a:cubicBezTo>
                  <a:cubicBezTo>
                    <a:pt x="9107" y="3916"/>
                    <a:pt x="9107" y="3916"/>
                    <a:pt x="9107" y="3916"/>
                  </a:cubicBezTo>
                  <a:cubicBezTo>
                    <a:pt x="9107" y="3954"/>
                    <a:pt x="9020" y="4037"/>
                    <a:pt x="8986" y="4037"/>
                  </a:cubicBezTo>
                  <a:cubicBezTo>
                    <a:pt x="8921" y="4037"/>
                    <a:pt x="8921" y="4037"/>
                    <a:pt x="8921" y="4037"/>
                  </a:cubicBezTo>
                  <a:cubicBezTo>
                    <a:pt x="8921" y="4124"/>
                    <a:pt x="8921" y="4124"/>
                    <a:pt x="8921" y="4124"/>
                  </a:cubicBezTo>
                  <a:cubicBezTo>
                    <a:pt x="9504" y="4124"/>
                    <a:pt x="9504" y="4124"/>
                    <a:pt x="9504" y="4124"/>
                  </a:cubicBezTo>
                  <a:cubicBezTo>
                    <a:pt x="9504" y="4037"/>
                    <a:pt x="9504" y="4037"/>
                    <a:pt x="9504" y="4037"/>
                  </a:cubicBezTo>
                  <a:cubicBezTo>
                    <a:pt x="9439" y="4037"/>
                    <a:pt x="9439" y="4037"/>
                    <a:pt x="9439" y="4037"/>
                  </a:cubicBezTo>
                  <a:cubicBezTo>
                    <a:pt x="9405" y="4037"/>
                    <a:pt x="9318" y="3954"/>
                    <a:pt x="9318" y="3916"/>
                  </a:cubicBezTo>
                  <a:cubicBezTo>
                    <a:pt x="9318" y="3323"/>
                    <a:pt x="9318" y="3323"/>
                    <a:pt x="9318" y="3323"/>
                  </a:cubicBezTo>
                  <a:cubicBezTo>
                    <a:pt x="9318" y="3246"/>
                    <a:pt x="9504" y="3101"/>
                    <a:pt x="9654" y="3101"/>
                  </a:cubicBezTo>
                  <a:cubicBezTo>
                    <a:pt x="9778" y="3101"/>
                    <a:pt x="9833" y="3178"/>
                    <a:pt x="9833" y="3289"/>
                  </a:cubicBezTo>
                  <a:cubicBezTo>
                    <a:pt x="9833" y="3917"/>
                    <a:pt x="9833" y="3917"/>
                    <a:pt x="9833" y="3917"/>
                  </a:cubicBezTo>
                  <a:cubicBezTo>
                    <a:pt x="9833" y="3954"/>
                    <a:pt x="9746" y="4037"/>
                    <a:pt x="9712" y="4037"/>
                  </a:cubicBezTo>
                  <a:close/>
                  <a:moveTo>
                    <a:pt x="7623" y="2957"/>
                  </a:moveTo>
                  <a:cubicBezTo>
                    <a:pt x="7320" y="2957"/>
                    <a:pt x="7051" y="3184"/>
                    <a:pt x="7051" y="3555"/>
                  </a:cubicBezTo>
                  <a:cubicBezTo>
                    <a:pt x="7051" y="3926"/>
                    <a:pt x="7320" y="4156"/>
                    <a:pt x="7623" y="4156"/>
                  </a:cubicBezTo>
                  <a:cubicBezTo>
                    <a:pt x="7925" y="4156"/>
                    <a:pt x="8192" y="3926"/>
                    <a:pt x="8192" y="3555"/>
                  </a:cubicBezTo>
                  <a:cubicBezTo>
                    <a:pt x="8192" y="3185"/>
                    <a:pt x="7925" y="2957"/>
                    <a:pt x="7623" y="2957"/>
                  </a:cubicBezTo>
                  <a:close/>
                  <a:moveTo>
                    <a:pt x="7962" y="3741"/>
                  </a:moveTo>
                  <a:cubicBezTo>
                    <a:pt x="7940" y="3920"/>
                    <a:pt x="7841" y="4044"/>
                    <a:pt x="7625" y="4044"/>
                  </a:cubicBezTo>
                  <a:cubicBezTo>
                    <a:pt x="7415" y="4044"/>
                    <a:pt x="7315" y="3916"/>
                    <a:pt x="7289" y="3739"/>
                  </a:cubicBezTo>
                  <a:cubicBezTo>
                    <a:pt x="7272" y="3613"/>
                    <a:pt x="7272" y="3485"/>
                    <a:pt x="7289" y="3359"/>
                  </a:cubicBezTo>
                  <a:cubicBezTo>
                    <a:pt x="7315" y="3177"/>
                    <a:pt x="7420" y="3056"/>
                    <a:pt x="7625" y="3056"/>
                  </a:cubicBezTo>
                  <a:cubicBezTo>
                    <a:pt x="7839" y="3056"/>
                    <a:pt x="7940" y="3177"/>
                    <a:pt x="7962" y="3361"/>
                  </a:cubicBezTo>
                  <a:cubicBezTo>
                    <a:pt x="7976" y="3487"/>
                    <a:pt x="7976" y="3615"/>
                    <a:pt x="7962" y="3741"/>
                  </a:cubicBezTo>
                  <a:close/>
                  <a:moveTo>
                    <a:pt x="13826" y="3916"/>
                  </a:moveTo>
                  <a:cubicBezTo>
                    <a:pt x="13826" y="3288"/>
                    <a:pt x="13826" y="3288"/>
                    <a:pt x="13826" y="3288"/>
                  </a:cubicBezTo>
                  <a:cubicBezTo>
                    <a:pt x="13826" y="3092"/>
                    <a:pt x="13685" y="2961"/>
                    <a:pt x="13509" y="2961"/>
                  </a:cubicBezTo>
                  <a:cubicBezTo>
                    <a:pt x="13303" y="2961"/>
                    <a:pt x="13196" y="3080"/>
                    <a:pt x="13058" y="3221"/>
                  </a:cubicBezTo>
                  <a:cubicBezTo>
                    <a:pt x="13016" y="2986"/>
                    <a:pt x="13016" y="2986"/>
                    <a:pt x="13016" y="2986"/>
                  </a:cubicBezTo>
                  <a:cubicBezTo>
                    <a:pt x="12654" y="2986"/>
                    <a:pt x="12654" y="2986"/>
                    <a:pt x="12654" y="2986"/>
                  </a:cubicBezTo>
                  <a:cubicBezTo>
                    <a:pt x="12654" y="3073"/>
                    <a:pt x="12654" y="3073"/>
                    <a:pt x="12654" y="3073"/>
                  </a:cubicBezTo>
                  <a:cubicBezTo>
                    <a:pt x="12724" y="3073"/>
                    <a:pt x="12724" y="3073"/>
                    <a:pt x="12724" y="3073"/>
                  </a:cubicBezTo>
                  <a:cubicBezTo>
                    <a:pt x="12758" y="3073"/>
                    <a:pt x="12850" y="3158"/>
                    <a:pt x="12850" y="3194"/>
                  </a:cubicBezTo>
                  <a:cubicBezTo>
                    <a:pt x="12850" y="3915"/>
                    <a:pt x="12850" y="3915"/>
                    <a:pt x="12850" y="3915"/>
                  </a:cubicBezTo>
                  <a:cubicBezTo>
                    <a:pt x="12850" y="3954"/>
                    <a:pt x="12758" y="4036"/>
                    <a:pt x="12724" y="4036"/>
                  </a:cubicBezTo>
                  <a:cubicBezTo>
                    <a:pt x="12586" y="4036"/>
                    <a:pt x="12586" y="4036"/>
                    <a:pt x="12586" y="4036"/>
                  </a:cubicBezTo>
                  <a:cubicBezTo>
                    <a:pt x="12555" y="4036"/>
                    <a:pt x="12460" y="3954"/>
                    <a:pt x="12460" y="3915"/>
                  </a:cubicBezTo>
                  <a:cubicBezTo>
                    <a:pt x="12460" y="3302"/>
                    <a:pt x="12460" y="3302"/>
                    <a:pt x="12460" y="3302"/>
                  </a:cubicBezTo>
                  <a:cubicBezTo>
                    <a:pt x="12460" y="3077"/>
                    <a:pt x="12267" y="2956"/>
                    <a:pt x="12020" y="2956"/>
                  </a:cubicBezTo>
                  <a:cubicBezTo>
                    <a:pt x="11787" y="2956"/>
                    <a:pt x="11639" y="3041"/>
                    <a:pt x="11545" y="3138"/>
                  </a:cubicBezTo>
                  <a:cubicBezTo>
                    <a:pt x="11698" y="3367"/>
                    <a:pt x="11698" y="3367"/>
                    <a:pt x="11698" y="3367"/>
                  </a:cubicBezTo>
                  <a:cubicBezTo>
                    <a:pt x="11780" y="3367"/>
                    <a:pt x="11780" y="3367"/>
                    <a:pt x="11780" y="3367"/>
                  </a:cubicBezTo>
                  <a:cubicBezTo>
                    <a:pt x="11695" y="3171"/>
                    <a:pt x="11773" y="3041"/>
                    <a:pt x="11969" y="3041"/>
                  </a:cubicBezTo>
                  <a:cubicBezTo>
                    <a:pt x="12175" y="3041"/>
                    <a:pt x="12252" y="3138"/>
                    <a:pt x="12250" y="3300"/>
                  </a:cubicBezTo>
                  <a:cubicBezTo>
                    <a:pt x="12247" y="3435"/>
                    <a:pt x="12247" y="3435"/>
                    <a:pt x="12247" y="3435"/>
                  </a:cubicBezTo>
                  <a:cubicBezTo>
                    <a:pt x="11952" y="3496"/>
                    <a:pt x="11952" y="3496"/>
                    <a:pt x="11952" y="3496"/>
                  </a:cubicBezTo>
                  <a:cubicBezTo>
                    <a:pt x="11790" y="3531"/>
                    <a:pt x="11578" y="3608"/>
                    <a:pt x="11578" y="3836"/>
                  </a:cubicBezTo>
                  <a:cubicBezTo>
                    <a:pt x="11578" y="4023"/>
                    <a:pt x="11714" y="4146"/>
                    <a:pt x="11871" y="4146"/>
                  </a:cubicBezTo>
                  <a:cubicBezTo>
                    <a:pt x="12041" y="4146"/>
                    <a:pt x="12162" y="4008"/>
                    <a:pt x="12254" y="3890"/>
                  </a:cubicBezTo>
                  <a:cubicBezTo>
                    <a:pt x="12283" y="4125"/>
                    <a:pt x="12283" y="4125"/>
                    <a:pt x="12283" y="4125"/>
                  </a:cubicBezTo>
                  <a:cubicBezTo>
                    <a:pt x="13251" y="4125"/>
                    <a:pt x="13251" y="4125"/>
                    <a:pt x="13251" y="4125"/>
                  </a:cubicBezTo>
                  <a:cubicBezTo>
                    <a:pt x="13251" y="4038"/>
                    <a:pt x="13251" y="4038"/>
                    <a:pt x="13251" y="4038"/>
                  </a:cubicBezTo>
                  <a:cubicBezTo>
                    <a:pt x="13186" y="4038"/>
                    <a:pt x="13186" y="4038"/>
                    <a:pt x="13186" y="4038"/>
                  </a:cubicBezTo>
                  <a:cubicBezTo>
                    <a:pt x="13152" y="4038"/>
                    <a:pt x="13060" y="3955"/>
                    <a:pt x="13060" y="3917"/>
                  </a:cubicBezTo>
                  <a:cubicBezTo>
                    <a:pt x="13060" y="3342"/>
                    <a:pt x="13060" y="3342"/>
                    <a:pt x="13060" y="3342"/>
                  </a:cubicBezTo>
                  <a:cubicBezTo>
                    <a:pt x="13060" y="3264"/>
                    <a:pt x="13271" y="3104"/>
                    <a:pt x="13433" y="3104"/>
                  </a:cubicBezTo>
                  <a:cubicBezTo>
                    <a:pt x="13557" y="3104"/>
                    <a:pt x="13615" y="3190"/>
                    <a:pt x="13615" y="3301"/>
                  </a:cubicBezTo>
                  <a:cubicBezTo>
                    <a:pt x="13615" y="3916"/>
                    <a:pt x="13615" y="3916"/>
                    <a:pt x="13615" y="3916"/>
                  </a:cubicBezTo>
                  <a:cubicBezTo>
                    <a:pt x="13615" y="3954"/>
                    <a:pt x="13523" y="4037"/>
                    <a:pt x="13489" y="4037"/>
                  </a:cubicBezTo>
                  <a:cubicBezTo>
                    <a:pt x="13423" y="4037"/>
                    <a:pt x="13423" y="4037"/>
                    <a:pt x="13423" y="4037"/>
                  </a:cubicBezTo>
                  <a:cubicBezTo>
                    <a:pt x="13423" y="4124"/>
                    <a:pt x="13423" y="4124"/>
                    <a:pt x="13423" y="4124"/>
                  </a:cubicBezTo>
                  <a:cubicBezTo>
                    <a:pt x="14022" y="4124"/>
                    <a:pt x="14022" y="4124"/>
                    <a:pt x="14022" y="4124"/>
                  </a:cubicBezTo>
                  <a:cubicBezTo>
                    <a:pt x="14022" y="4037"/>
                    <a:pt x="14022" y="4037"/>
                    <a:pt x="14022" y="4037"/>
                  </a:cubicBezTo>
                  <a:cubicBezTo>
                    <a:pt x="13952" y="4037"/>
                    <a:pt x="13952" y="4037"/>
                    <a:pt x="13952" y="4037"/>
                  </a:cubicBezTo>
                  <a:cubicBezTo>
                    <a:pt x="13918" y="4037"/>
                    <a:pt x="13826" y="3954"/>
                    <a:pt x="13826" y="3916"/>
                  </a:cubicBezTo>
                  <a:close/>
                  <a:moveTo>
                    <a:pt x="12250" y="3787"/>
                  </a:moveTo>
                  <a:cubicBezTo>
                    <a:pt x="12201" y="3873"/>
                    <a:pt x="12080" y="3988"/>
                    <a:pt x="11969" y="3988"/>
                  </a:cubicBezTo>
                  <a:cubicBezTo>
                    <a:pt x="11872" y="3993"/>
                    <a:pt x="11789" y="3918"/>
                    <a:pt x="11785" y="3820"/>
                  </a:cubicBezTo>
                  <a:cubicBezTo>
                    <a:pt x="11785" y="3816"/>
                    <a:pt x="11785" y="3811"/>
                    <a:pt x="11785" y="3807"/>
                  </a:cubicBezTo>
                  <a:cubicBezTo>
                    <a:pt x="11785" y="3693"/>
                    <a:pt x="11833" y="3618"/>
                    <a:pt x="11977" y="3582"/>
                  </a:cubicBezTo>
                  <a:cubicBezTo>
                    <a:pt x="12251" y="3511"/>
                    <a:pt x="12251" y="3511"/>
                    <a:pt x="12251" y="3511"/>
                  </a:cubicBezTo>
                  <a:lnTo>
                    <a:pt x="12250" y="3787"/>
                  </a:lnTo>
                  <a:close/>
                  <a:moveTo>
                    <a:pt x="8336" y="1790"/>
                  </a:moveTo>
                  <a:cubicBezTo>
                    <a:pt x="8617" y="1790"/>
                    <a:pt x="8765" y="1637"/>
                    <a:pt x="8840" y="1388"/>
                  </a:cubicBezTo>
                  <a:cubicBezTo>
                    <a:pt x="8769" y="1388"/>
                    <a:pt x="8769" y="1388"/>
                    <a:pt x="8769" y="1388"/>
                  </a:cubicBezTo>
                  <a:cubicBezTo>
                    <a:pt x="8697" y="1519"/>
                    <a:pt x="8605" y="1584"/>
                    <a:pt x="8411" y="1584"/>
                  </a:cubicBezTo>
                  <a:cubicBezTo>
                    <a:pt x="8152" y="1584"/>
                    <a:pt x="8002" y="1349"/>
                    <a:pt x="7997" y="1141"/>
                  </a:cubicBezTo>
                  <a:cubicBezTo>
                    <a:pt x="8758" y="1080"/>
                    <a:pt x="8758" y="1080"/>
                    <a:pt x="8758" y="1080"/>
                  </a:cubicBezTo>
                  <a:cubicBezTo>
                    <a:pt x="8753" y="997"/>
                    <a:pt x="8753" y="997"/>
                    <a:pt x="8753" y="997"/>
                  </a:cubicBezTo>
                  <a:cubicBezTo>
                    <a:pt x="8740" y="774"/>
                    <a:pt x="8595" y="600"/>
                    <a:pt x="8336" y="598"/>
                  </a:cubicBezTo>
                  <a:cubicBezTo>
                    <a:pt x="8041" y="595"/>
                    <a:pt x="7811" y="857"/>
                    <a:pt x="7811" y="1196"/>
                  </a:cubicBezTo>
                  <a:cubicBezTo>
                    <a:pt x="7811" y="1519"/>
                    <a:pt x="8033" y="1790"/>
                    <a:pt x="8336" y="1790"/>
                  </a:cubicBezTo>
                  <a:close/>
                  <a:moveTo>
                    <a:pt x="8331" y="686"/>
                  </a:moveTo>
                  <a:cubicBezTo>
                    <a:pt x="8554" y="686"/>
                    <a:pt x="8578" y="850"/>
                    <a:pt x="8559" y="1013"/>
                  </a:cubicBezTo>
                  <a:cubicBezTo>
                    <a:pt x="7990" y="1061"/>
                    <a:pt x="7990" y="1061"/>
                    <a:pt x="7990" y="1061"/>
                  </a:cubicBezTo>
                  <a:cubicBezTo>
                    <a:pt x="7997" y="882"/>
                    <a:pt x="8094" y="686"/>
                    <a:pt x="8331" y="686"/>
                  </a:cubicBezTo>
                  <a:close/>
                  <a:moveTo>
                    <a:pt x="8947" y="843"/>
                  </a:moveTo>
                  <a:cubicBezTo>
                    <a:pt x="9349" y="1635"/>
                    <a:pt x="9349" y="1635"/>
                    <a:pt x="9349" y="1635"/>
                  </a:cubicBezTo>
                  <a:cubicBezTo>
                    <a:pt x="9005" y="2259"/>
                    <a:pt x="9005" y="2259"/>
                    <a:pt x="9005" y="2259"/>
                  </a:cubicBezTo>
                  <a:cubicBezTo>
                    <a:pt x="9105" y="2310"/>
                    <a:pt x="9105" y="2310"/>
                    <a:pt x="9105" y="2310"/>
                  </a:cubicBezTo>
                  <a:cubicBezTo>
                    <a:pt x="9444" y="1669"/>
                    <a:pt x="9444" y="1669"/>
                    <a:pt x="9444" y="1669"/>
                  </a:cubicBezTo>
                  <a:cubicBezTo>
                    <a:pt x="9828" y="839"/>
                    <a:pt x="9828" y="839"/>
                    <a:pt x="9828" y="839"/>
                  </a:cubicBezTo>
                  <a:cubicBezTo>
                    <a:pt x="9853" y="800"/>
                    <a:pt x="9935" y="713"/>
                    <a:pt x="9962" y="713"/>
                  </a:cubicBezTo>
                  <a:cubicBezTo>
                    <a:pt x="10015" y="713"/>
                    <a:pt x="10015" y="713"/>
                    <a:pt x="10015" y="713"/>
                  </a:cubicBezTo>
                  <a:cubicBezTo>
                    <a:pt x="10015" y="626"/>
                    <a:pt x="10015" y="626"/>
                    <a:pt x="10015" y="626"/>
                  </a:cubicBezTo>
                  <a:cubicBezTo>
                    <a:pt x="9553" y="626"/>
                    <a:pt x="9553" y="626"/>
                    <a:pt x="9553" y="626"/>
                  </a:cubicBezTo>
                  <a:cubicBezTo>
                    <a:pt x="9553" y="713"/>
                    <a:pt x="9553" y="713"/>
                    <a:pt x="9553" y="713"/>
                  </a:cubicBezTo>
                  <a:cubicBezTo>
                    <a:pt x="9623" y="713"/>
                    <a:pt x="9623" y="713"/>
                    <a:pt x="9623" y="713"/>
                  </a:cubicBezTo>
                  <a:cubicBezTo>
                    <a:pt x="9654" y="713"/>
                    <a:pt x="9725" y="793"/>
                    <a:pt x="9722" y="839"/>
                  </a:cubicBezTo>
                  <a:cubicBezTo>
                    <a:pt x="9470" y="1398"/>
                    <a:pt x="9470" y="1398"/>
                    <a:pt x="9470" y="1398"/>
                  </a:cubicBezTo>
                  <a:cubicBezTo>
                    <a:pt x="9194" y="836"/>
                    <a:pt x="9194" y="836"/>
                    <a:pt x="9194" y="836"/>
                  </a:cubicBezTo>
                  <a:cubicBezTo>
                    <a:pt x="9194" y="794"/>
                    <a:pt x="9262" y="713"/>
                    <a:pt x="9293" y="713"/>
                  </a:cubicBezTo>
                  <a:cubicBezTo>
                    <a:pt x="9364" y="713"/>
                    <a:pt x="9364" y="713"/>
                    <a:pt x="9364" y="713"/>
                  </a:cubicBezTo>
                  <a:cubicBezTo>
                    <a:pt x="9364" y="626"/>
                    <a:pt x="9364" y="626"/>
                    <a:pt x="9364" y="626"/>
                  </a:cubicBezTo>
                  <a:cubicBezTo>
                    <a:pt x="8749" y="626"/>
                    <a:pt x="8749" y="626"/>
                    <a:pt x="8749" y="626"/>
                  </a:cubicBezTo>
                  <a:cubicBezTo>
                    <a:pt x="8749" y="713"/>
                    <a:pt x="8749" y="713"/>
                    <a:pt x="8749" y="713"/>
                  </a:cubicBezTo>
                  <a:cubicBezTo>
                    <a:pt x="8800" y="713"/>
                    <a:pt x="8800" y="713"/>
                    <a:pt x="8800" y="713"/>
                  </a:cubicBezTo>
                  <a:cubicBezTo>
                    <a:pt x="8829" y="712"/>
                    <a:pt x="8928" y="807"/>
                    <a:pt x="8947" y="843"/>
                  </a:cubicBezTo>
                  <a:close/>
                  <a:moveTo>
                    <a:pt x="5117" y="349"/>
                  </a:moveTo>
                  <a:cubicBezTo>
                    <a:pt x="5195" y="353"/>
                    <a:pt x="5261" y="293"/>
                    <a:pt x="5265" y="215"/>
                  </a:cubicBezTo>
                  <a:cubicBezTo>
                    <a:pt x="5265" y="210"/>
                    <a:pt x="5265" y="206"/>
                    <a:pt x="5265" y="201"/>
                  </a:cubicBezTo>
                  <a:cubicBezTo>
                    <a:pt x="5265" y="112"/>
                    <a:pt x="5202" y="56"/>
                    <a:pt x="5117" y="56"/>
                  </a:cubicBezTo>
                  <a:cubicBezTo>
                    <a:pt x="5032" y="56"/>
                    <a:pt x="4967" y="112"/>
                    <a:pt x="4967" y="201"/>
                  </a:cubicBezTo>
                  <a:cubicBezTo>
                    <a:pt x="4965" y="280"/>
                    <a:pt x="5026" y="346"/>
                    <a:pt x="5105" y="349"/>
                  </a:cubicBezTo>
                  <a:cubicBezTo>
                    <a:pt x="5109" y="349"/>
                    <a:pt x="5113" y="349"/>
                    <a:pt x="5117" y="349"/>
                  </a:cubicBezTo>
                  <a:close/>
                  <a:moveTo>
                    <a:pt x="3836" y="1676"/>
                  </a:moveTo>
                  <a:cubicBezTo>
                    <a:pt x="3749" y="1676"/>
                    <a:pt x="3749" y="1676"/>
                    <a:pt x="3749" y="1676"/>
                  </a:cubicBezTo>
                  <a:cubicBezTo>
                    <a:pt x="3715" y="1676"/>
                    <a:pt x="3613" y="1579"/>
                    <a:pt x="3613" y="1543"/>
                  </a:cubicBezTo>
                  <a:cubicBezTo>
                    <a:pt x="3613" y="1075"/>
                    <a:pt x="3613" y="1075"/>
                    <a:pt x="3613" y="1075"/>
                  </a:cubicBezTo>
                  <a:cubicBezTo>
                    <a:pt x="3793" y="882"/>
                    <a:pt x="3793" y="882"/>
                    <a:pt x="3793" y="882"/>
                  </a:cubicBezTo>
                  <a:cubicBezTo>
                    <a:pt x="4403" y="1763"/>
                    <a:pt x="4403" y="1763"/>
                    <a:pt x="4403" y="1763"/>
                  </a:cubicBezTo>
                  <a:cubicBezTo>
                    <a:pt x="6040" y="1763"/>
                    <a:pt x="6040" y="1763"/>
                    <a:pt x="6040" y="1763"/>
                  </a:cubicBezTo>
                  <a:cubicBezTo>
                    <a:pt x="6040" y="1676"/>
                    <a:pt x="6040" y="1676"/>
                    <a:pt x="6040" y="1676"/>
                  </a:cubicBezTo>
                  <a:cubicBezTo>
                    <a:pt x="5974" y="1676"/>
                    <a:pt x="5974" y="1676"/>
                    <a:pt x="5974" y="1676"/>
                  </a:cubicBezTo>
                  <a:cubicBezTo>
                    <a:pt x="5940" y="1676"/>
                    <a:pt x="5848" y="1594"/>
                    <a:pt x="5848" y="1555"/>
                  </a:cubicBezTo>
                  <a:cubicBezTo>
                    <a:pt x="5848" y="981"/>
                    <a:pt x="5848" y="981"/>
                    <a:pt x="5848" y="981"/>
                  </a:cubicBezTo>
                  <a:cubicBezTo>
                    <a:pt x="5848" y="904"/>
                    <a:pt x="6059" y="744"/>
                    <a:pt x="6221" y="744"/>
                  </a:cubicBezTo>
                  <a:cubicBezTo>
                    <a:pt x="6345" y="744"/>
                    <a:pt x="6403" y="829"/>
                    <a:pt x="6403" y="940"/>
                  </a:cubicBezTo>
                  <a:cubicBezTo>
                    <a:pt x="6403" y="1555"/>
                    <a:pt x="6403" y="1555"/>
                    <a:pt x="6403" y="1555"/>
                  </a:cubicBezTo>
                  <a:cubicBezTo>
                    <a:pt x="6403" y="1594"/>
                    <a:pt x="6311" y="1676"/>
                    <a:pt x="6277" y="1676"/>
                  </a:cubicBezTo>
                  <a:cubicBezTo>
                    <a:pt x="6211" y="1676"/>
                    <a:pt x="6211" y="1676"/>
                    <a:pt x="6211" y="1676"/>
                  </a:cubicBezTo>
                  <a:cubicBezTo>
                    <a:pt x="6211" y="1763"/>
                    <a:pt x="6211" y="1763"/>
                    <a:pt x="6211" y="1763"/>
                  </a:cubicBezTo>
                  <a:cubicBezTo>
                    <a:pt x="6810" y="1763"/>
                    <a:pt x="6810" y="1763"/>
                    <a:pt x="6810" y="1763"/>
                  </a:cubicBezTo>
                  <a:cubicBezTo>
                    <a:pt x="6810" y="1676"/>
                    <a:pt x="6810" y="1676"/>
                    <a:pt x="6810" y="1676"/>
                  </a:cubicBezTo>
                  <a:cubicBezTo>
                    <a:pt x="6739" y="1676"/>
                    <a:pt x="6739" y="1676"/>
                    <a:pt x="6739" y="1676"/>
                  </a:cubicBezTo>
                  <a:cubicBezTo>
                    <a:pt x="6706" y="1676"/>
                    <a:pt x="6613" y="1594"/>
                    <a:pt x="6613" y="1555"/>
                  </a:cubicBezTo>
                  <a:cubicBezTo>
                    <a:pt x="6613" y="928"/>
                    <a:pt x="6613" y="928"/>
                    <a:pt x="6613" y="928"/>
                  </a:cubicBezTo>
                  <a:cubicBezTo>
                    <a:pt x="6613" y="732"/>
                    <a:pt x="6473" y="601"/>
                    <a:pt x="6296" y="601"/>
                  </a:cubicBezTo>
                  <a:cubicBezTo>
                    <a:pt x="6091" y="601"/>
                    <a:pt x="5984" y="720"/>
                    <a:pt x="5846" y="860"/>
                  </a:cubicBezTo>
                  <a:cubicBezTo>
                    <a:pt x="5803" y="625"/>
                    <a:pt x="5803" y="625"/>
                    <a:pt x="5803" y="625"/>
                  </a:cubicBezTo>
                  <a:cubicBezTo>
                    <a:pt x="5441" y="625"/>
                    <a:pt x="5441" y="625"/>
                    <a:pt x="5441" y="625"/>
                  </a:cubicBezTo>
                  <a:cubicBezTo>
                    <a:pt x="5441" y="712"/>
                    <a:pt x="5441" y="712"/>
                    <a:pt x="5441" y="712"/>
                  </a:cubicBezTo>
                  <a:cubicBezTo>
                    <a:pt x="5512" y="712"/>
                    <a:pt x="5512" y="712"/>
                    <a:pt x="5512" y="712"/>
                  </a:cubicBezTo>
                  <a:cubicBezTo>
                    <a:pt x="5546" y="712"/>
                    <a:pt x="5638" y="798"/>
                    <a:pt x="5638" y="833"/>
                  </a:cubicBezTo>
                  <a:cubicBezTo>
                    <a:pt x="5638" y="1555"/>
                    <a:pt x="5638" y="1555"/>
                    <a:pt x="5638" y="1555"/>
                  </a:cubicBezTo>
                  <a:cubicBezTo>
                    <a:pt x="5638" y="1593"/>
                    <a:pt x="5546" y="1676"/>
                    <a:pt x="5512" y="1676"/>
                  </a:cubicBezTo>
                  <a:cubicBezTo>
                    <a:pt x="5371" y="1676"/>
                    <a:pt x="5371" y="1676"/>
                    <a:pt x="5371" y="1676"/>
                  </a:cubicBezTo>
                  <a:cubicBezTo>
                    <a:pt x="5340" y="1676"/>
                    <a:pt x="5245" y="1593"/>
                    <a:pt x="5245" y="1555"/>
                  </a:cubicBezTo>
                  <a:cubicBezTo>
                    <a:pt x="5245" y="625"/>
                    <a:pt x="5245" y="625"/>
                    <a:pt x="5245" y="625"/>
                  </a:cubicBezTo>
                  <a:cubicBezTo>
                    <a:pt x="4836" y="625"/>
                    <a:pt x="4836" y="625"/>
                    <a:pt x="4836" y="625"/>
                  </a:cubicBezTo>
                  <a:cubicBezTo>
                    <a:pt x="4836" y="712"/>
                    <a:pt x="4836" y="712"/>
                    <a:pt x="4836" y="712"/>
                  </a:cubicBezTo>
                  <a:cubicBezTo>
                    <a:pt x="4906" y="712"/>
                    <a:pt x="4906" y="712"/>
                    <a:pt x="4906" y="712"/>
                  </a:cubicBezTo>
                  <a:cubicBezTo>
                    <a:pt x="4940" y="712"/>
                    <a:pt x="5032" y="798"/>
                    <a:pt x="5032" y="833"/>
                  </a:cubicBezTo>
                  <a:cubicBezTo>
                    <a:pt x="5032" y="1555"/>
                    <a:pt x="5032" y="1555"/>
                    <a:pt x="5032" y="1555"/>
                  </a:cubicBezTo>
                  <a:cubicBezTo>
                    <a:pt x="5032" y="1594"/>
                    <a:pt x="4940" y="1676"/>
                    <a:pt x="4906" y="1676"/>
                  </a:cubicBezTo>
                  <a:cubicBezTo>
                    <a:pt x="4778" y="1676"/>
                    <a:pt x="4778" y="1676"/>
                    <a:pt x="4778" y="1676"/>
                  </a:cubicBezTo>
                  <a:cubicBezTo>
                    <a:pt x="4742" y="1676"/>
                    <a:pt x="4599" y="1567"/>
                    <a:pt x="4570" y="1528"/>
                  </a:cubicBezTo>
                  <a:cubicBezTo>
                    <a:pt x="3953" y="707"/>
                    <a:pt x="3953" y="707"/>
                    <a:pt x="3953" y="707"/>
                  </a:cubicBezTo>
                  <a:cubicBezTo>
                    <a:pt x="4381" y="247"/>
                    <a:pt x="4381" y="247"/>
                    <a:pt x="4381" y="247"/>
                  </a:cubicBezTo>
                  <a:cubicBezTo>
                    <a:pt x="4405" y="221"/>
                    <a:pt x="4572" y="88"/>
                    <a:pt x="4606" y="88"/>
                  </a:cubicBezTo>
                  <a:cubicBezTo>
                    <a:pt x="4692" y="88"/>
                    <a:pt x="4692" y="88"/>
                    <a:pt x="4692" y="88"/>
                  </a:cubicBezTo>
                  <a:cubicBezTo>
                    <a:pt x="4692" y="0"/>
                    <a:pt x="4692" y="0"/>
                    <a:pt x="4692" y="0"/>
                  </a:cubicBezTo>
                  <a:cubicBezTo>
                    <a:pt x="4052" y="0"/>
                    <a:pt x="4052" y="0"/>
                    <a:pt x="4052" y="0"/>
                  </a:cubicBezTo>
                  <a:cubicBezTo>
                    <a:pt x="4052" y="88"/>
                    <a:pt x="4052" y="88"/>
                    <a:pt x="4052" y="88"/>
                  </a:cubicBezTo>
                  <a:cubicBezTo>
                    <a:pt x="4137" y="88"/>
                    <a:pt x="4137" y="88"/>
                    <a:pt x="4137" y="88"/>
                  </a:cubicBezTo>
                  <a:cubicBezTo>
                    <a:pt x="4171" y="88"/>
                    <a:pt x="4270" y="209"/>
                    <a:pt x="4244" y="240"/>
                  </a:cubicBezTo>
                  <a:cubicBezTo>
                    <a:pt x="3614" y="942"/>
                    <a:pt x="3614" y="942"/>
                    <a:pt x="3614" y="942"/>
                  </a:cubicBezTo>
                  <a:cubicBezTo>
                    <a:pt x="3614" y="221"/>
                    <a:pt x="3614" y="221"/>
                    <a:pt x="3614" y="221"/>
                  </a:cubicBezTo>
                  <a:cubicBezTo>
                    <a:pt x="3614" y="184"/>
                    <a:pt x="3716" y="88"/>
                    <a:pt x="3750" y="88"/>
                  </a:cubicBezTo>
                  <a:cubicBezTo>
                    <a:pt x="3837" y="88"/>
                    <a:pt x="3837" y="88"/>
                    <a:pt x="3837" y="88"/>
                  </a:cubicBezTo>
                  <a:cubicBezTo>
                    <a:pt x="3837" y="0"/>
                    <a:pt x="3837" y="0"/>
                    <a:pt x="3837" y="0"/>
                  </a:cubicBezTo>
                  <a:cubicBezTo>
                    <a:pt x="3149" y="0"/>
                    <a:pt x="3149" y="0"/>
                    <a:pt x="3149" y="0"/>
                  </a:cubicBezTo>
                  <a:cubicBezTo>
                    <a:pt x="3149" y="88"/>
                    <a:pt x="3149" y="88"/>
                    <a:pt x="3149" y="88"/>
                  </a:cubicBezTo>
                  <a:cubicBezTo>
                    <a:pt x="3236" y="88"/>
                    <a:pt x="3236" y="88"/>
                    <a:pt x="3236" y="88"/>
                  </a:cubicBezTo>
                  <a:cubicBezTo>
                    <a:pt x="3270" y="88"/>
                    <a:pt x="3371" y="184"/>
                    <a:pt x="3371" y="221"/>
                  </a:cubicBezTo>
                  <a:cubicBezTo>
                    <a:pt x="3371" y="1543"/>
                    <a:pt x="3371" y="1543"/>
                    <a:pt x="3371" y="1543"/>
                  </a:cubicBezTo>
                  <a:cubicBezTo>
                    <a:pt x="3371" y="1579"/>
                    <a:pt x="3270" y="1676"/>
                    <a:pt x="3236" y="1676"/>
                  </a:cubicBezTo>
                  <a:cubicBezTo>
                    <a:pt x="3149" y="1676"/>
                    <a:pt x="3149" y="1676"/>
                    <a:pt x="3149" y="1676"/>
                  </a:cubicBezTo>
                  <a:cubicBezTo>
                    <a:pt x="3149" y="1763"/>
                    <a:pt x="3149" y="1763"/>
                    <a:pt x="3149" y="1763"/>
                  </a:cubicBezTo>
                  <a:cubicBezTo>
                    <a:pt x="3836" y="1763"/>
                    <a:pt x="3836" y="1763"/>
                    <a:pt x="3836" y="1763"/>
                  </a:cubicBezTo>
                  <a:lnTo>
                    <a:pt x="3836" y="1676"/>
                  </a:lnTo>
                  <a:close/>
                  <a:moveTo>
                    <a:pt x="7720" y="1446"/>
                  </a:moveTo>
                  <a:cubicBezTo>
                    <a:pt x="7720" y="1262"/>
                    <a:pt x="7579" y="1163"/>
                    <a:pt x="7456" y="1114"/>
                  </a:cubicBezTo>
                  <a:cubicBezTo>
                    <a:pt x="7361" y="1078"/>
                    <a:pt x="7296" y="1049"/>
                    <a:pt x="7209" y="1013"/>
                  </a:cubicBezTo>
                  <a:cubicBezTo>
                    <a:pt x="7090" y="962"/>
                    <a:pt x="7023" y="927"/>
                    <a:pt x="7023" y="829"/>
                  </a:cubicBezTo>
                  <a:cubicBezTo>
                    <a:pt x="7023" y="739"/>
                    <a:pt x="7085" y="683"/>
                    <a:pt x="7219" y="683"/>
                  </a:cubicBezTo>
                  <a:cubicBezTo>
                    <a:pt x="7432" y="683"/>
                    <a:pt x="7565" y="884"/>
                    <a:pt x="7565" y="979"/>
                  </a:cubicBezTo>
                  <a:cubicBezTo>
                    <a:pt x="7635" y="979"/>
                    <a:pt x="7635" y="979"/>
                    <a:pt x="7635" y="979"/>
                  </a:cubicBezTo>
                  <a:cubicBezTo>
                    <a:pt x="7635" y="625"/>
                    <a:pt x="7635" y="625"/>
                    <a:pt x="7635" y="625"/>
                  </a:cubicBezTo>
                  <a:cubicBezTo>
                    <a:pt x="7572" y="625"/>
                    <a:pt x="7572" y="625"/>
                    <a:pt x="7572" y="625"/>
                  </a:cubicBezTo>
                  <a:cubicBezTo>
                    <a:pt x="7562" y="649"/>
                    <a:pt x="7543" y="657"/>
                    <a:pt x="7509" y="657"/>
                  </a:cubicBezTo>
                  <a:cubicBezTo>
                    <a:pt x="7422" y="657"/>
                    <a:pt x="7352" y="598"/>
                    <a:pt x="7226" y="598"/>
                  </a:cubicBezTo>
                  <a:cubicBezTo>
                    <a:pt x="7015" y="598"/>
                    <a:pt x="6882" y="707"/>
                    <a:pt x="6882" y="913"/>
                  </a:cubicBezTo>
                  <a:cubicBezTo>
                    <a:pt x="6882" y="1071"/>
                    <a:pt x="6986" y="1160"/>
                    <a:pt x="7124" y="1223"/>
                  </a:cubicBezTo>
                  <a:cubicBezTo>
                    <a:pt x="7216" y="1264"/>
                    <a:pt x="7282" y="1291"/>
                    <a:pt x="7361" y="1325"/>
                  </a:cubicBezTo>
                  <a:cubicBezTo>
                    <a:pt x="7463" y="1367"/>
                    <a:pt x="7577" y="1412"/>
                    <a:pt x="7577" y="1540"/>
                  </a:cubicBezTo>
                  <a:cubicBezTo>
                    <a:pt x="7577" y="1647"/>
                    <a:pt x="7497" y="1695"/>
                    <a:pt x="7354" y="1695"/>
                  </a:cubicBezTo>
                  <a:cubicBezTo>
                    <a:pt x="7107" y="1695"/>
                    <a:pt x="6952" y="1468"/>
                    <a:pt x="6952" y="1361"/>
                  </a:cubicBezTo>
                  <a:cubicBezTo>
                    <a:pt x="6882" y="1361"/>
                    <a:pt x="6882" y="1361"/>
                    <a:pt x="6882" y="1361"/>
                  </a:cubicBezTo>
                  <a:cubicBezTo>
                    <a:pt x="6882" y="1763"/>
                    <a:pt x="6882" y="1763"/>
                    <a:pt x="6882" y="1763"/>
                  </a:cubicBezTo>
                  <a:cubicBezTo>
                    <a:pt x="6938" y="1763"/>
                    <a:pt x="6938" y="1763"/>
                    <a:pt x="6938" y="1763"/>
                  </a:cubicBezTo>
                  <a:cubicBezTo>
                    <a:pt x="6967" y="1737"/>
                    <a:pt x="6979" y="1725"/>
                    <a:pt x="7025" y="1725"/>
                  </a:cubicBezTo>
                  <a:cubicBezTo>
                    <a:pt x="7124" y="1725"/>
                    <a:pt x="7209" y="1790"/>
                    <a:pt x="7354" y="1790"/>
                  </a:cubicBezTo>
                  <a:cubicBezTo>
                    <a:pt x="7570" y="1790"/>
                    <a:pt x="7720" y="1664"/>
                    <a:pt x="7720" y="1446"/>
                  </a:cubicBezTo>
                  <a:close/>
                  <a:moveTo>
                    <a:pt x="2703" y="1584"/>
                  </a:moveTo>
                  <a:cubicBezTo>
                    <a:pt x="2442" y="1584"/>
                    <a:pt x="2282" y="1383"/>
                    <a:pt x="2282" y="1129"/>
                  </a:cubicBezTo>
                  <a:cubicBezTo>
                    <a:pt x="2282" y="860"/>
                    <a:pt x="2391" y="683"/>
                    <a:pt x="2618" y="683"/>
                  </a:cubicBezTo>
                  <a:cubicBezTo>
                    <a:pt x="2815" y="683"/>
                    <a:pt x="2844" y="840"/>
                    <a:pt x="2812" y="1017"/>
                  </a:cubicBezTo>
                  <a:cubicBezTo>
                    <a:pt x="2882" y="1013"/>
                    <a:pt x="2882" y="1013"/>
                    <a:pt x="2882" y="1013"/>
                  </a:cubicBezTo>
                  <a:cubicBezTo>
                    <a:pt x="3049" y="753"/>
                    <a:pt x="3049" y="753"/>
                    <a:pt x="3049" y="753"/>
                  </a:cubicBezTo>
                  <a:cubicBezTo>
                    <a:pt x="2945" y="649"/>
                    <a:pt x="2824" y="596"/>
                    <a:pt x="2645" y="596"/>
                  </a:cubicBezTo>
                  <a:cubicBezTo>
                    <a:pt x="2345" y="596"/>
                    <a:pt x="2100" y="833"/>
                    <a:pt x="2100" y="1201"/>
                  </a:cubicBezTo>
                  <a:cubicBezTo>
                    <a:pt x="2100" y="1526"/>
                    <a:pt x="2306" y="1792"/>
                    <a:pt x="2623" y="1792"/>
                  </a:cubicBezTo>
                  <a:cubicBezTo>
                    <a:pt x="2909" y="1792"/>
                    <a:pt x="3061" y="1635"/>
                    <a:pt x="3136" y="1386"/>
                  </a:cubicBezTo>
                  <a:cubicBezTo>
                    <a:pt x="3066" y="1386"/>
                    <a:pt x="3066" y="1386"/>
                    <a:pt x="3066" y="1386"/>
                  </a:cubicBezTo>
                  <a:cubicBezTo>
                    <a:pt x="2986" y="1519"/>
                    <a:pt x="2902" y="1584"/>
                    <a:pt x="2703" y="1584"/>
                  </a:cubicBezTo>
                  <a:close/>
                  <a:moveTo>
                    <a:pt x="1053" y="1322"/>
                  </a:moveTo>
                  <a:cubicBezTo>
                    <a:pt x="1041" y="1322"/>
                    <a:pt x="1041" y="1322"/>
                    <a:pt x="1041" y="1322"/>
                  </a:cubicBezTo>
                  <a:cubicBezTo>
                    <a:pt x="511" y="0"/>
                    <a:pt x="511" y="0"/>
                    <a:pt x="511" y="0"/>
                  </a:cubicBezTo>
                  <a:cubicBezTo>
                    <a:pt x="0" y="0"/>
                    <a:pt x="0" y="0"/>
                    <a:pt x="0" y="0"/>
                  </a:cubicBezTo>
                  <a:cubicBezTo>
                    <a:pt x="0" y="88"/>
                    <a:pt x="0" y="88"/>
                    <a:pt x="0" y="88"/>
                  </a:cubicBezTo>
                  <a:cubicBezTo>
                    <a:pt x="87" y="88"/>
                    <a:pt x="87" y="88"/>
                    <a:pt x="87" y="88"/>
                  </a:cubicBezTo>
                  <a:cubicBezTo>
                    <a:pt x="121" y="88"/>
                    <a:pt x="223" y="184"/>
                    <a:pt x="223" y="221"/>
                  </a:cubicBezTo>
                  <a:cubicBezTo>
                    <a:pt x="223" y="1543"/>
                    <a:pt x="223" y="1543"/>
                    <a:pt x="223" y="1543"/>
                  </a:cubicBezTo>
                  <a:cubicBezTo>
                    <a:pt x="223" y="1579"/>
                    <a:pt x="121" y="1676"/>
                    <a:pt x="87" y="1676"/>
                  </a:cubicBezTo>
                  <a:cubicBezTo>
                    <a:pt x="0" y="1676"/>
                    <a:pt x="0" y="1676"/>
                    <a:pt x="0" y="1676"/>
                  </a:cubicBezTo>
                  <a:cubicBezTo>
                    <a:pt x="0" y="1763"/>
                    <a:pt x="0" y="1763"/>
                    <a:pt x="0" y="1763"/>
                  </a:cubicBezTo>
                  <a:cubicBezTo>
                    <a:pt x="549" y="1763"/>
                    <a:pt x="549" y="1763"/>
                    <a:pt x="549" y="1763"/>
                  </a:cubicBezTo>
                  <a:cubicBezTo>
                    <a:pt x="549" y="1676"/>
                    <a:pt x="549" y="1676"/>
                    <a:pt x="549" y="1676"/>
                  </a:cubicBezTo>
                  <a:cubicBezTo>
                    <a:pt x="462" y="1676"/>
                    <a:pt x="462" y="1676"/>
                    <a:pt x="462" y="1676"/>
                  </a:cubicBezTo>
                  <a:cubicBezTo>
                    <a:pt x="428" y="1676"/>
                    <a:pt x="327" y="1579"/>
                    <a:pt x="327" y="1543"/>
                  </a:cubicBezTo>
                  <a:cubicBezTo>
                    <a:pt x="327" y="233"/>
                    <a:pt x="327" y="233"/>
                    <a:pt x="327" y="233"/>
                  </a:cubicBezTo>
                  <a:cubicBezTo>
                    <a:pt x="968" y="1794"/>
                    <a:pt x="968" y="1794"/>
                    <a:pt x="968" y="1794"/>
                  </a:cubicBezTo>
                  <a:cubicBezTo>
                    <a:pt x="1609" y="259"/>
                    <a:pt x="1609" y="259"/>
                    <a:pt x="1609" y="259"/>
                  </a:cubicBezTo>
                  <a:cubicBezTo>
                    <a:pt x="1609" y="1543"/>
                    <a:pt x="1609" y="1543"/>
                    <a:pt x="1609" y="1543"/>
                  </a:cubicBezTo>
                  <a:cubicBezTo>
                    <a:pt x="1609" y="1579"/>
                    <a:pt x="1507" y="1676"/>
                    <a:pt x="1473" y="1676"/>
                  </a:cubicBezTo>
                  <a:cubicBezTo>
                    <a:pt x="1386" y="1676"/>
                    <a:pt x="1386" y="1676"/>
                    <a:pt x="1386" y="1676"/>
                  </a:cubicBezTo>
                  <a:cubicBezTo>
                    <a:pt x="1386" y="1763"/>
                    <a:pt x="1386" y="1763"/>
                    <a:pt x="1386" y="1763"/>
                  </a:cubicBezTo>
                  <a:cubicBezTo>
                    <a:pt x="2069" y="1763"/>
                    <a:pt x="2069" y="1763"/>
                    <a:pt x="2069" y="1763"/>
                  </a:cubicBezTo>
                  <a:cubicBezTo>
                    <a:pt x="2069" y="1676"/>
                    <a:pt x="2069" y="1676"/>
                    <a:pt x="2069" y="1676"/>
                  </a:cubicBezTo>
                  <a:cubicBezTo>
                    <a:pt x="1983" y="1676"/>
                    <a:pt x="1983" y="1676"/>
                    <a:pt x="1983" y="1676"/>
                  </a:cubicBezTo>
                  <a:cubicBezTo>
                    <a:pt x="1949" y="1676"/>
                    <a:pt x="1848" y="1579"/>
                    <a:pt x="1848" y="1543"/>
                  </a:cubicBezTo>
                  <a:cubicBezTo>
                    <a:pt x="1848" y="221"/>
                    <a:pt x="1848" y="221"/>
                    <a:pt x="1848" y="221"/>
                  </a:cubicBezTo>
                  <a:cubicBezTo>
                    <a:pt x="1848" y="184"/>
                    <a:pt x="1949" y="88"/>
                    <a:pt x="1983" y="88"/>
                  </a:cubicBezTo>
                  <a:cubicBezTo>
                    <a:pt x="2070" y="88"/>
                    <a:pt x="2070" y="88"/>
                    <a:pt x="2070" y="88"/>
                  </a:cubicBezTo>
                  <a:cubicBezTo>
                    <a:pt x="2070" y="0"/>
                    <a:pt x="2070" y="0"/>
                    <a:pt x="2070" y="0"/>
                  </a:cubicBezTo>
                  <a:cubicBezTo>
                    <a:pt x="1610" y="0"/>
                    <a:pt x="1610" y="0"/>
                    <a:pt x="1610" y="0"/>
                  </a:cubicBezTo>
                  <a:lnTo>
                    <a:pt x="1053" y="1322"/>
                  </a:lnTo>
                  <a:close/>
                </a:path>
              </a:pathLst>
            </a:custGeom>
            <a:solidFill>
              <a:srgbClr val="051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grpSp>
      <p:sp>
        <p:nvSpPr>
          <p:cNvPr id="3" name="ClientLogo">
            <a:extLst>
              <a:ext uri="{FF2B5EF4-FFF2-40B4-BE49-F238E27FC236}">
                <a16:creationId xmlns:a16="http://schemas.microsoft.com/office/drawing/2014/main" id="{0D1A260D-45D1-4D8D-ACC4-246C7DD9AFAD}"/>
              </a:ext>
            </a:extLst>
          </p:cNvPr>
          <p:cNvSpPr>
            <a:spLocks noGrp="1"/>
          </p:cNvSpPr>
          <p:nvPr>
            <p:ph type="pic" sz="quarter" idx="14" hasCustomPrompt="1"/>
            <p:custDataLst>
              <p:tags r:id="rId5"/>
            </p:custDataLst>
          </p:nvPr>
        </p:nvSpPr>
        <p:spPr>
          <a:xfrm>
            <a:off x="551942" y="4984025"/>
            <a:ext cx="1901952" cy="969264"/>
          </a:xfrm>
          <a:prstGeom prst="rect">
            <a:avLst/>
          </a:prstGeom>
        </p:spPr>
        <p:txBody>
          <a:bodyPr>
            <a:noAutofit/>
          </a:bodyPr>
          <a:lstStyle>
            <a:lvl1pPr algn="ctr">
              <a:defRPr sz="1200">
                <a:solidFill>
                  <a:schemeClr val="tx1"/>
                </a:solidFill>
              </a:defRPr>
            </a:lvl1pPr>
          </a:lstStyle>
          <a:p>
            <a:r>
              <a:rPr lang="en-US" dirty="0"/>
              <a:t>Client logo goes here.</a:t>
            </a:r>
          </a:p>
        </p:txBody>
      </p:sp>
      <p:sp>
        <p:nvSpPr>
          <p:cNvPr id="15" name="Documenttype">
            <a:extLst>
              <a:ext uri="{FF2B5EF4-FFF2-40B4-BE49-F238E27FC236}">
                <a16:creationId xmlns:a16="http://schemas.microsoft.com/office/drawing/2014/main" id="{CB5FF56E-DA90-4199-AF9A-359BE08E9A15}"/>
              </a:ext>
            </a:extLst>
          </p:cNvPr>
          <p:cNvSpPr>
            <a:spLocks noGrp="1"/>
          </p:cNvSpPr>
          <p:nvPr>
            <p:ph type="body" sz="quarter" idx="13" hasCustomPrompt="1"/>
            <p:custDataLst>
              <p:tags r:id="rId6"/>
            </p:custDataLst>
          </p:nvPr>
        </p:nvSpPr>
        <p:spPr>
          <a:xfrm>
            <a:off x="554736" y="4510168"/>
            <a:ext cx="6016752" cy="215444"/>
          </a:xfrm>
          <a:prstGeom prst="rect">
            <a:avLst/>
          </a:prstGeom>
        </p:spPr>
        <p:txBody>
          <a:bodyPr wrap="square">
            <a:noAutofit/>
          </a:bodyPr>
          <a:lstStyle>
            <a:lvl1pPr>
              <a:buNone/>
              <a:defRPr sz="1400">
                <a:solidFill>
                  <a:schemeClr val="tx1"/>
                </a:solidFill>
              </a:defRPr>
            </a:lvl1pPr>
            <a:lvl2pPr marL="115888" indent="0">
              <a:buNone/>
              <a:defRPr>
                <a:solidFill>
                  <a:schemeClr val="bg1"/>
                </a:solidFill>
              </a:defRPr>
            </a:lvl2pPr>
            <a:lvl3pPr marL="466344" indent="0">
              <a:buNone/>
              <a:defRPr>
                <a:solidFill>
                  <a:schemeClr val="bg1"/>
                </a:solidFill>
              </a:defRPr>
            </a:lvl3pPr>
            <a:lvl4pPr marL="813816" indent="0">
              <a:buNone/>
              <a:defRPr>
                <a:solidFill>
                  <a:schemeClr val="bg1"/>
                </a:solidFill>
              </a:defRPr>
            </a:lvl4pPr>
            <a:lvl5pPr marL="1161288" indent="0">
              <a:buNone/>
              <a:defRPr>
                <a:solidFill>
                  <a:schemeClr val="bg1"/>
                </a:solidFill>
              </a:defRPr>
            </a:lvl5pPr>
          </a:lstStyle>
          <a:p>
            <a:pPr lvl="0"/>
            <a:r>
              <a:rPr lang="en-US" dirty="0"/>
              <a:t>Edit date or title/role</a:t>
            </a:r>
          </a:p>
        </p:txBody>
      </p:sp>
      <p:sp>
        <p:nvSpPr>
          <p:cNvPr id="14" name="Subtitle">
            <a:extLst>
              <a:ext uri="{FF2B5EF4-FFF2-40B4-BE49-F238E27FC236}">
                <a16:creationId xmlns:a16="http://schemas.microsoft.com/office/drawing/2014/main" id="{BFC960F1-3A46-4C93-83F3-47AB2EB0D15E}"/>
              </a:ext>
            </a:extLst>
          </p:cNvPr>
          <p:cNvSpPr>
            <a:spLocks noGrp="1"/>
          </p:cNvSpPr>
          <p:nvPr>
            <p:ph type="subTitle" idx="1"/>
            <p:custDataLst>
              <p:tags r:id="rId7"/>
            </p:custDataLst>
          </p:nvPr>
        </p:nvSpPr>
        <p:spPr>
          <a:xfrm>
            <a:off x="551942" y="4092559"/>
            <a:ext cx="6016752" cy="307777"/>
          </a:xfrm>
          <a:prstGeom prst="rect">
            <a:avLst/>
          </a:prstGeom>
        </p:spPr>
        <p:txBody>
          <a:bodyPr wrap="square">
            <a:no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3" name="Title">
            <a:extLst>
              <a:ext uri="{FF2B5EF4-FFF2-40B4-BE49-F238E27FC236}">
                <a16:creationId xmlns:a16="http://schemas.microsoft.com/office/drawing/2014/main" id="{14DBF1FD-6C25-4E00-ACAB-F60F35C9625C}"/>
              </a:ext>
            </a:extLst>
          </p:cNvPr>
          <p:cNvSpPr>
            <a:spLocks noGrp="1"/>
          </p:cNvSpPr>
          <p:nvPr>
            <p:ph type="title"/>
            <p:custDataLst>
              <p:tags r:id="rId8"/>
            </p:custDataLst>
          </p:nvPr>
        </p:nvSpPr>
        <p:spPr>
          <a:xfrm>
            <a:off x="551942" y="2049805"/>
            <a:ext cx="6016752" cy="1921708"/>
          </a:xfrm>
          <a:prstGeom prst="rect">
            <a:avLst/>
          </a:prstGeom>
        </p:spPr>
        <p:txBody>
          <a:bodyPr anchor="b">
            <a:normAutofit/>
          </a:bodyPr>
          <a:lstStyle>
            <a:lvl1pPr>
              <a:defRPr sz="4400" baseline="0">
                <a:ln w="6350" cap="flat">
                  <a:noFill/>
                  <a:miter lim="800000"/>
                </a:ln>
                <a:solidFill>
                  <a:schemeClr val="tx1"/>
                </a:solidFill>
              </a:defRPr>
            </a:lvl1pPr>
          </a:lstStyle>
          <a:p>
            <a:r>
              <a:rPr lang="en-US"/>
              <a:t>Click to edit Master title style</a:t>
            </a:r>
            <a:endParaRPr lang="en-US" dirty="0"/>
          </a:p>
        </p:txBody>
      </p:sp>
      <p:sp>
        <p:nvSpPr>
          <p:cNvPr id="19" name="Disclaimer-English (United States)">
            <a:extLst>
              <a:ext uri="{FF2B5EF4-FFF2-40B4-BE49-F238E27FC236}">
                <a16:creationId xmlns:a16="http://schemas.microsoft.com/office/drawing/2014/main" id="{FB7A54AC-E14F-4BA1-B48F-5284B039668B}"/>
              </a:ext>
            </a:extLst>
          </p:cNvPr>
          <p:cNvSpPr>
            <a:spLocks noChangeArrowheads="1"/>
          </p:cNvSpPr>
          <p:nvPr userDrawn="1">
            <p:custDataLst>
              <p:tags r:id="rId9"/>
            </p:custDataLst>
          </p:nvPr>
        </p:nvSpPr>
        <p:spPr bwMode="black">
          <a:xfrm>
            <a:off x="551942" y="6190488"/>
            <a:ext cx="4114800" cy="356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nchorCtr="0">
            <a:noAutofit/>
          </a:bodyPr>
          <a:lstStyle/>
          <a:p>
            <a:pPr defTabSz="804863" eaLnBrk="0" hangingPunct="0"/>
            <a:r>
              <a:rPr lang="en-US" sz="800" dirty="0">
                <a:solidFill>
                  <a:schemeClr val="tx1"/>
                </a:solidFill>
                <a:latin typeface="+mn-lt"/>
              </a:rPr>
              <a:t>CONFIDENTIAL AND PROPRIETARY</a:t>
            </a:r>
          </a:p>
          <a:p>
            <a:pPr defTabSz="804863" eaLnBrk="0" hangingPunct="0"/>
            <a:r>
              <a:rPr lang="en-US" sz="800" dirty="0">
                <a:solidFill>
                  <a:schemeClr val="tx1"/>
                </a:solidFill>
                <a:latin typeface="+mn-lt"/>
              </a:rPr>
              <a:t>Any use of this material without specific permission of McKinsey &amp; Company </a:t>
            </a:r>
            <a:br>
              <a:rPr lang="en-US" sz="800" dirty="0">
                <a:solidFill>
                  <a:schemeClr val="tx1"/>
                </a:solidFill>
                <a:latin typeface="+mn-lt"/>
              </a:rPr>
            </a:br>
            <a:r>
              <a:rPr lang="en-US" sz="800" dirty="0">
                <a:solidFill>
                  <a:schemeClr val="tx1"/>
                </a:solidFill>
                <a:latin typeface="+mn-lt"/>
              </a:rPr>
              <a:t>is strictly prohibited</a:t>
            </a:r>
          </a:p>
        </p:txBody>
      </p:sp>
    </p:spTree>
    <p:extLst>
      <p:ext uri="{BB962C8B-B14F-4D97-AF65-F5344CB8AC3E}">
        <p14:creationId xmlns:p14="http://schemas.microsoft.com/office/powerpoint/2010/main" val="3543058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2/3">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293AC4C-5B2F-4A0C-8C9B-7295BEE1F457}"/>
              </a:ext>
            </a:extLst>
          </p:cNvPr>
          <p:cNvGraphicFramePr>
            <a:graphicFrameLocks noChangeAspect="1"/>
          </p:cNvGraphicFramePr>
          <p:nvPr userDrawn="1">
            <p:custDataLst>
              <p:tags r:id="rId2"/>
            </p:custDataLst>
            <p:extLst>
              <p:ext uri="{D42A27DB-BD31-4B8C-83A1-F6EECF244321}">
                <p14:modId xmlns:p14="http://schemas.microsoft.com/office/powerpoint/2010/main" val="333047977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7381" name="think-cell Slide" r:id="rId17" imgW="572" imgH="588" progId="TCLayout.ActiveDocument.1">
                  <p:embed/>
                </p:oleObj>
              </mc:Choice>
              <mc:Fallback>
                <p:oleObj name="think-cell Slide" r:id="rId17" imgW="572" imgH="588" progId="TCLayout.ActiveDocument.1">
                  <p:embed/>
                  <p:pic>
                    <p:nvPicPr>
                      <p:cNvPr id="0" name=""/>
                      <p:cNvPicPr/>
                      <p:nvPr/>
                    </p:nvPicPr>
                    <p:blipFill>
                      <a:blip r:embed="rId18"/>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D8F8ABD0-305F-4DFC-AC60-1FB7BB16830A}"/>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9" name="2. Slide Title">
            <a:extLst>
              <a:ext uri="{FF2B5EF4-FFF2-40B4-BE49-F238E27FC236}">
                <a16:creationId xmlns:a16="http://schemas.microsoft.com/office/drawing/2014/main" id="{0415F114-7B0E-43F2-8881-F0D9FB2A643B}"/>
              </a:ext>
            </a:extLst>
          </p:cNvPr>
          <p:cNvSpPr>
            <a:spLocks noGrp="1"/>
          </p:cNvSpPr>
          <p:nvPr>
            <p:ph type="title"/>
            <p:custDataLst>
              <p:tags r:id="rId4"/>
            </p:custDataLst>
          </p:nvPr>
        </p:nvSpPr>
        <p:spPr>
          <a:xfrm>
            <a:off x="554736" y="172212"/>
            <a:ext cx="6967728" cy="731520"/>
          </a:xfrm>
        </p:spPr>
        <p:txBody>
          <a:bodyPr/>
          <a:lstStyle/>
          <a:p>
            <a:r>
              <a:rPr lang="en-US"/>
              <a:t>Click to edit Master title style</a:t>
            </a:r>
            <a:endParaRPr lang="en-US" dirty="0"/>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5"/>
            </p:custDataLst>
          </p:nvPr>
        </p:nvSpPr>
        <p:spPr bwMode="ltGray">
          <a:xfrm>
            <a:off x="7830312" y="0"/>
            <a:ext cx="4361688"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AEC46ACE-42CD-4304-9E51-86DBC38CA4EB}"/>
              </a:ext>
            </a:extLst>
          </p:cNvPr>
          <p:cNvSpPr txBox="1"/>
          <p:nvPr userDrawn="1">
            <p:custDataLst>
              <p:tags r:id="rId6"/>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7"/>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p:nvPr userDrawn="1">
            <p:custDataLst>
              <p:tags r:id="rId8"/>
            </p:custDataLst>
          </p:nvPr>
        </p:nvCxnSpPr>
        <p:spPr>
          <a:xfrm>
            <a:off x="8173371" y="6453769"/>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p:nvPr userDrawn="1">
            <p:custDataLst>
              <p:tags r:id="rId9"/>
            </p:custDataLst>
          </p:nvPr>
        </p:nvCxnSpPr>
        <p:spPr>
          <a:xfrm>
            <a:off x="554736" y="6453769"/>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p:nvPr userDrawn="1">
            <p:custDataLst>
              <p:tags r:id="rId10"/>
            </p:custDataLst>
          </p:nvPr>
        </p:nvCxnSpPr>
        <p:spPr>
          <a:xfrm>
            <a:off x="8173371" y="1181906"/>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p:nvPr userDrawn="1">
            <p:custDataLst>
              <p:tags r:id="rId11"/>
            </p:custDataLst>
          </p:nvPr>
        </p:nvCxnSpPr>
        <p:spPr>
          <a:xfrm>
            <a:off x="554736" y="1181906"/>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8D646E-BD43-4948-96FE-F798F0E18D71}"/>
              </a:ext>
            </a:extLst>
          </p:cNvPr>
          <p:cNvCxnSpPr/>
          <p:nvPr userDrawn="1">
            <p:custDataLst>
              <p:tags r:id="rId12"/>
            </p:custDataLst>
          </p:nvPr>
        </p:nvCxnSpPr>
        <p:spPr>
          <a:xfrm>
            <a:off x="554736" y="1181906"/>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0" name="3. Subtitle">
            <a:extLst>
              <a:ext uri="{FF2B5EF4-FFF2-40B4-BE49-F238E27FC236}">
                <a16:creationId xmlns:a16="http://schemas.microsoft.com/office/drawing/2014/main" id="{712BED6B-950C-4FB8-AEE1-14FA61D013FF}"/>
              </a:ext>
            </a:extLst>
          </p:cNvPr>
          <p:cNvSpPr>
            <a:spLocks noGrp="1"/>
          </p:cNvSpPr>
          <p:nvPr>
            <p:ph type="subTitle" idx="1"/>
            <p:custDataLst>
              <p:tags r:id="rId13"/>
            </p:custDataLst>
          </p:nvPr>
        </p:nvSpPr>
        <p:spPr>
          <a:xfrm>
            <a:off x="554736" y="884725"/>
            <a:ext cx="6967728" cy="276999"/>
          </a:xfrm>
          <a:prstGeom prst="rect">
            <a:avLst/>
          </a:prstGeom>
        </p:spPr>
        <p:txBody>
          <a:bodyPr wrap="square">
            <a:noAutofit/>
          </a:bodyPr>
          <a:lstStyle>
            <a:lvl1pPr marL="0" indent="0" algn="l">
              <a:buNone/>
              <a:defRPr sz="18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1" name="5. Source" hidden="1">
            <a:extLst>
              <a:ext uri="{FF2B5EF4-FFF2-40B4-BE49-F238E27FC236}">
                <a16:creationId xmlns:a16="http://schemas.microsoft.com/office/drawing/2014/main" id="{F25A304F-F50E-4F96-991D-CFEB07060178}"/>
              </a:ext>
            </a:extLst>
          </p:cNvPr>
          <p:cNvSpPr txBox="1"/>
          <p:nvPr userDrawn="1">
            <p:custDataLst>
              <p:tags r:id="rId14"/>
            </p:custDataLst>
          </p:nvPr>
        </p:nvSpPr>
        <p:spPr>
          <a:xfrm>
            <a:off x="554735" y="6501669"/>
            <a:ext cx="6967729"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22" name="1. On-page tracker">
            <a:extLst>
              <a:ext uri="{FF2B5EF4-FFF2-40B4-BE49-F238E27FC236}">
                <a16:creationId xmlns:a16="http://schemas.microsoft.com/office/drawing/2014/main" id="{C9F4B9E2-8CBE-4C72-8316-55D330991DCD}"/>
              </a:ext>
            </a:extLst>
          </p:cNvPr>
          <p:cNvSpPr>
            <a:spLocks noGrp="1"/>
          </p:cNvSpPr>
          <p:nvPr>
            <p:ph type="body" sz="quarter" idx="17" hasCustomPrompt="1"/>
            <p:custDataLst>
              <p:tags r:id="rId15"/>
            </p:custDataLst>
          </p:nvPr>
        </p:nvSpPr>
        <p:spPr>
          <a:xfrm>
            <a:off x="8174736" y="89319"/>
            <a:ext cx="3465576"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911390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4 ">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F7114D8-6025-4386-BA96-B034FE6B3CDB}"/>
              </a:ext>
            </a:extLst>
          </p:cNvPr>
          <p:cNvGraphicFramePr>
            <a:graphicFrameLocks noChangeAspect="1"/>
          </p:cNvGraphicFramePr>
          <p:nvPr userDrawn="1">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8522" name="think-cell Slide" r:id="rId16" imgW="413" imgH="416" progId="TCLayout.ActiveDocument.1">
                  <p:embed/>
                </p:oleObj>
              </mc:Choice>
              <mc:Fallback>
                <p:oleObj name="think-cell Slide" r:id="rId16" imgW="413" imgH="416" progId="TCLayout.ActiveDocument.1">
                  <p:embed/>
                  <p:pic>
                    <p:nvPicPr>
                      <p:cNvPr id="3" name="Object 2" hidden="1">
                        <a:extLst>
                          <a:ext uri="{FF2B5EF4-FFF2-40B4-BE49-F238E27FC236}">
                            <a16:creationId xmlns:a16="http://schemas.microsoft.com/office/drawing/2014/main" id="{9F7114D8-6025-4386-BA96-B034FE6B3CDB}"/>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5C86E70-6ADC-4EA2-90F2-373AC4FDE5D0}"/>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2500" b="1" i="0" u="none" strike="noStrike" kern="1200" cap="none" spc="0" normalizeH="0" baseline="0" noProof="0" dirty="0" err="1">
              <a:ln>
                <a:noFill/>
              </a:ln>
              <a:solidFill>
                <a:srgbClr val="FFFFFF"/>
              </a:solidFill>
              <a:effectLst/>
              <a:uLnTx/>
              <a:uFillTx/>
              <a:latin typeface="Georgia" panose="02040502050405020303" pitchFamily="18" charset="0"/>
              <a:ea typeface="+mn-ea"/>
              <a:cs typeface="+mn-cs"/>
              <a:sym typeface="Georgia" panose="02040502050405020303" pitchFamily="18" charset="0"/>
            </a:endParaRPr>
          </a:p>
        </p:txBody>
      </p:sp>
      <p:sp>
        <p:nvSpPr>
          <p:cNvPr id="23" name="RectangleLight">
            <a:extLst>
              <a:ext uri="{FF2B5EF4-FFF2-40B4-BE49-F238E27FC236}">
                <a16:creationId xmlns:a16="http://schemas.microsoft.com/office/drawing/2014/main" id="{A80E2F68-4ED6-42EF-9858-2FE4B1382825}"/>
              </a:ext>
            </a:extLst>
          </p:cNvPr>
          <p:cNvSpPr/>
          <p:nvPr userDrawn="1">
            <p:custDataLst>
              <p:tags r:id="rId4"/>
            </p:custDataLst>
          </p:nvPr>
        </p:nvSpPr>
        <p:spPr bwMode="ltGray">
          <a:xfrm>
            <a:off x="8781416" y="0"/>
            <a:ext cx="3410584"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F0F0"/>
              </a:solidFill>
              <a:effectLst/>
              <a:uLnTx/>
              <a:uFillTx/>
              <a:latin typeface="Arial" panose="020B0604020202020204" pitchFamily="34" charset="0"/>
              <a:ea typeface="+mn-ea"/>
              <a:cs typeface="+mn-cs"/>
            </a:endParaRPr>
          </a:p>
        </p:txBody>
      </p:sp>
      <p:sp>
        <p:nvSpPr>
          <p:cNvPr id="17" name="SlideLogoText">
            <a:extLst>
              <a:ext uri="{FF2B5EF4-FFF2-40B4-BE49-F238E27FC236}">
                <a16:creationId xmlns:a16="http://schemas.microsoft.com/office/drawing/2014/main" id="{609F85FD-B74A-4A4E-BFA9-7668DD6BCB90}"/>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Arial"/>
                <a:ea typeface="+mn-ea"/>
                <a:cs typeface="Arial" panose="020B0604020202020204" pitchFamily="34" charset="0"/>
              </a:rPr>
              <a:t>McKinsey &amp; Company</a:t>
            </a: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cxnSp>
        <p:nvCxnSpPr>
          <p:cNvPr id="27" name="BottomLineRight">
            <a:extLst>
              <a:ext uri="{FF2B5EF4-FFF2-40B4-BE49-F238E27FC236}">
                <a16:creationId xmlns:a16="http://schemas.microsoft.com/office/drawing/2014/main" id="{C7EF0021-7C64-4C3A-BB10-343D51B3F040}"/>
              </a:ext>
            </a:extLst>
          </p:cNvPr>
          <p:cNvCxnSpPr/>
          <p:nvPr>
            <p:custDataLst>
              <p:tags r:id="rId7"/>
            </p:custDataLst>
          </p:nvPr>
        </p:nvCxnSpPr>
        <p:spPr>
          <a:xfrm>
            <a:off x="9119861" y="6453769"/>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8" name="BottomLineLeft">
            <a:extLst>
              <a:ext uri="{FF2B5EF4-FFF2-40B4-BE49-F238E27FC236}">
                <a16:creationId xmlns:a16="http://schemas.microsoft.com/office/drawing/2014/main" id="{769848ED-A1D9-4D6F-AC16-5512562B47A0}"/>
              </a:ext>
            </a:extLst>
          </p:cNvPr>
          <p:cNvCxnSpPr/>
          <p:nvPr>
            <p:custDataLst>
              <p:tags r:id="rId8"/>
            </p:custDataLst>
          </p:nvPr>
        </p:nvCxnSpPr>
        <p:spPr>
          <a:xfrm>
            <a:off x="554736" y="6453769"/>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4" name="TopLineRight">
            <a:extLst>
              <a:ext uri="{FF2B5EF4-FFF2-40B4-BE49-F238E27FC236}">
                <a16:creationId xmlns:a16="http://schemas.microsoft.com/office/drawing/2014/main" id="{9DD5C457-8894-4C00-BE39-CE61754727F6}"/>
              </a:ext>
            </a:extLst>
          </p:cNvPr>
          <p:cNvCxnSpPr/>
          <p:nvPr userDrawn="1">
            <p:custDataLst>
              <p:tags r:id="rId9"/>
            </p:custDataLst>
          </p:nvPr>
        </p:nvCxnSpPr>
        <p:spPr>
          <a:xfrm>
            <a:off x="9119861" y="1181906"/>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5" name="TopLineLeft">
            <a:extLst>
              <a:ext uri="{FF2B5EF4-FFF2-40B4-BE49-F238E27FC236}">
                <a16:creationId xmlns:a16="http://schemas.microsoft.com/office/drawing/2014/main" id="{8B2884B5-93FA-4ECC-9065-3398231F02FC}"/>
              </a:ext>
            </a:extLst>
          </p:cNvPr>
          <p:cNvCxnSpPr/>
          <p:nvPr userDrawn="1">
            <p:custDataLst>
              <p:tags r:id="rId10"/>
            </p:custDataLst>
          </p:nvPr>
        </p:nvCxnSpPr>
        <p:spPr>
          <a:xfrm>
            <a:off x="554736" y="1181906"/>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8FFC5EFA-01A0-4033-8D7E-3C2B1F490A33}"/>
              </a:ext>
            </a:extLst>
          </p:cNvPr>
          <p:cNvSpPr>
            <a:spLocks noGrp="1"/>
          </p:cNvSpPr>
          <p:nvPr>
            <p:ph type="title"/>
            <p:custDataLst>
              <p:tags r:id="rId11"/>
            </p:custDataLst>
          </p:nvPr>
        </p:nvSpPr>
        <p:spPr>
          <a:xfrm>
            <a:off x="554736" y="172212"/>
            <a:ext cx="7918704" cy="731520"/>
          </a:xfrm>
        </p:spPr>
        <p:txBody>
          <a:bodyPr/>
          <a:lstStyle/>
          <a:p>
            <a:r>
              <a:rPr lang="en-US"/>
              <a:t>Click to edit Master title style</a:t>
            </a:r>
            <a:endParaRPr lang="en-US" dirty="0"/>
          </a:p>
        </p:txBody>
      </p:sp>
      <p:sp>
        <p:nvSpPr>
          <p:cNvPr id="20" name="3. Subtitle">
            <a:extLst>
              <a:ext uri="{FF2B5EF4-FFF2-40B4-BE49-F238E27FC236}">
                <a16:creationId xmlns:a16="http://schemas.microsoft.com/office/drawing/2014/main" id="{1555BB7F-874D-4148-9E84-841F62C8E9D4}"/>
              </a:ext>
            </a:extLst>
          </p:cNvPr>
          <p:cNvSpPr>
            <a:spLocks noGrp="1"/>
          </p:cNvSpPr>
          <p:nvPr>
            <p:ph type="subTitle" idx="1"/>
            <p:custDataLst>
              <p:tags r:id="rId12"/>
            </p:custDataLst>
          </p:nvPr>
        </p:nvSpPr>
        <p:spPr>
          <a:xfrm>
            <a:off x="554736" y="884725"/>
            <a:ext cx="7918704" cy="297181"/>
          </a:xfrm>
          <a:prstGeom prst="rect">
            <a:avLst/>
          </a:prstGeom>
        </p:spPr>
        <p:txBody>
          <a:bodyPr wrap="square">
            <a:noAutofit/>
          </a:bodyPr>
          <a:lstStyle>
            <a:lvl1pPr marL="0" indent="0" algn="l">
              <a:buNone/>
              <a:defRPr sz="18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2" name="5. Source" hidden="1">
            <a:extLst>
              <a:ext uri="{FF2B5EF4-FFF2-40B4-BE49-F238E27FC236}">
                <a16:creationId xmlns:a16="http://schemas.microsoft.com/office/drawing/2014/main" id="{F5E9C22A-A356-4521-A359-338A663DFEA2}"/>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dirty="0">
                <a:ln>
                  <a:noFill/>
                </a:ln>
                <a:solidFill>
                  <a:srgbClr val="000000"/>
                </a:solidFill>
                <a:effectLst/>
                <a:uLnTx/>
                <a:uFillTx/>
                <a:latin typeface="Arial"/>
                <a:ea typeface="+mn-ea"/>
                <a:cs typeface="Arial" panose="020B0604020202020204" pitchFamily="34" charset="0"/>
              </a:rPr>
              <a:t>Source: …</a:t>
            </a:r>
          </a:p>
        </p:txBody>
      </p:sp>
      <p:sp>
        <p:nvSpPr>
          <p:cNvPr id="15" name="1. On-page tracker">
            <a:extLst>
              <a:ext uri="{FF2B5EF4-FFF2-40B4-BE49-F238E27FC236}">
                <a16:creationId xmlns:a16="http://schemas.microsoft.com/office/drawing/2014/main" id="{1E771D75-4092-4C08-B152-0A8A51C4AB58}"/>
              </a:ext>
            </a:extLst>
          </p:cNvPr>
          <p:cNvSpPr>
            <a:spLocks noGrp="1"/>
          </p:cNvSpPr>
          <p:nvPr>
            <p:ph type="body" sz="quarter" idx="17" hasCustomPrompt="1"/>
            <p:custDataLst>
              <p:tags r:id="rId14"/>
            </p:custDataLst>
          </p:nvPr>
        </p:nvSpPr>
        <p:spPr>
          <a:xfrm>
            <a:off x="9116568" y="89319"/>
            <a:ext cx="2523744"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14708615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3-line">
    <p:spTree>
      <p:nvGrpSpPr>
        <p:cNvPr id="1" name=""/>
        <p:cNvGrpSpPr/>
        <p:nvPr/>
      </p:nvGrpSpPr>
      <p:grpSpPr>
        <a:xfrm>
          <a:off x="0" y="0"/>
          <a:ext cx="0" cy="0"/>
          <a:chOff x="0" y="0"/>
          <a:chExt cx="0" cy="0"/>
        </a:xfrm>
      </p:grpSpPr>
      <p:cxnSp>
        <p:nvCxnSpPr>
          <p:cNvPr id="103" name="BottomLine">
            <a:extLst>
              <a:ext uri="{FF2B5EF4-FFF2-40B4-BE49-F238E27FC236}">
                <a16:creationId xmlns:a16="http://schemas.microsoft.com/office/drawing/2014/main" id="{1A205B6C-F79D-4193-9FCF-230AF1D51716}"/>
              </a:ext>
            </a:extLst>
          </p:cNvPr>
          <p:cNvCxnSpPr/>
          <p:nvPr userDrawn="1">
            <p:custDataLst>
              <p:tags r:id="rId1"/>
            </p:custDataLst>
          </p:nvPr>
        </p:nvCxnSpPr>
        <p:spPr>
          <a:xfrm>
            <a:off x="554736" y="6453769"/>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
            <a:extLst>
              <a:ext uri="{FF2B5EF4-FFF2-40B4-BE49-F238E27FC236}">
                <a16:creationId xmlns:a16="http://schemas.microsoft.com/office/drawing/2014/main" id="{CB6CF5F8-7994-4E97-9AE6-6C98CE30967C}"/>
              </a:ext>
            </a:extLst>
          </p:cNvPr>
          <p:cNvCxnSpPr/>
          <p:nvPr userDrawn="1">
            <p:custDataLst>
              <p:tags r:id="rId2"/>
            </p:custDataLst>
          </p:nvPr>
        </p:nvCxnSpPr>
        <p:spPr>
          <a:xfrm>
            <a:off x="554736" y="1181906"/>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4" name="SlideLogoText">
            <a:extLst>
              <a:ext uri="{FF2B5EF4-FFF2-40B4-BE49-F238E27FC236}">
                <a16:creationId xmlns:a16="http://schemas.microsoft.com/office/drawing/2014/main" id="{B789CE62-716F-47B1-B8FE-60436A1FA5A7}"/>
              </a:ext>
            </a:extLst>
          </p:cNvPr>
          <p:cNvSpPr txBox="1"/>
          <p:nvPr userDrawn="1">
            <p:custDataLst>
              <p:tags r:id="rId3"/>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5" name="Slide Number">
            <a:extLst>
              <a:ext uri="{FF2B5EF4-FFF2-40B4-BE49-F238E27FC236}">
                <a16:creationId xmlns:a16="http://schemas.microsoft.com/office/drawing/2014/main" id="{0AA537C7-2883-43C1-848C-3A4E9645077F}"/>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4" name="2. Slide Title">
            <a:extLst>
              <a:ext uri="{FF2B5EF4-FFF2-40B4-BE49-F238E27FC236}">
                <a16:creationId xmlns:a16="http://schemas.microsoft.com/office/drawing/2014/main" id="{6C3D89FC-A4B9-4683-B64F-B0644150274F}"/>
              </a:ext>
            </a:extLst>
          </p:cNvPr>
          <p:cNvSpPr>
            <a:spLocks noGrp="1"/>
          </p:cNvSpPr>
          <p:nvPr>
            <p:ph type="title"/>
            <p:custDataLst>
              <p:tags r:id="rId5"/>
            </p:custDataLst>
          </p:nvPr>
        </p:nvSpPr>
        <p:spPr>
          <a:xfrm>
            <a:off x="554736" y="175171"/>
            <a:ext cx="11082528" cy="989512"/>
          </a:xfrm>
        </p:spPr>
        <p:txBody>
          <a:bodyPr>
            <a:noAutofit/>
          </a:bodyPr>
          <a:lstStyle>
            <a:lvl1pPr>
              <a:defRPr/>
            </a:lvl1pPr>
          </a:lstStyle>
          <a:p>
            <a:r>
              <a:rPr lang="en-US"/>
              <a:t>Click to edit Master title style</a:t>
            </a:r>
            <a:endParaRPr lang="en-US" dirty="0"/>
          </a:p>
        </p:txBody>
      </p:sp>
      <p:sp>
        <p:nvSpPr>
          <p:cNvPr id="10" name="5. Source" hidden="1">
            <a:extLst>
              <a:ext uri="{FF2B5EF4-FFF2-40B4-BE49-F238E27FC236}">
                <a16:creationId xmlns:a16="http://schemas.microsoft.com/office/drawing/2014/main" id="{81E2484B-3E40-408C-A350-5EB40C8A09F0}"/>
              </a:ext>
            </a:extLst>
          </p:cNvPr>
          <p:cNvSpPr txBox="1"/>
          <p:nvPr userDrawn="1">
            <p:custDataLst>
              <p:tags r:id="rId6"/>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1" name="1. On-page tracker">
            <a:extLst>
              <a:ext uri="{FF2B5EF4-FFF2-40B4-BE49-F238E27FC236}">
                <a16:creationId xmlns:a16="http://schemas.microsoft.com/office/drawing/2014/main" id="{BAF19FD1-F55B-47CA-98C2-847FF06FB465}"/>
              </a:ext>
            </a:extLst>
          </p:cNvPr>
          <p:cNvSpPr>
            <a:spLocks noGrp="1"/>
          </p:cNvSpPr>
          <p:nvPr>
            <p:ph type="body" sz="quarter" idx="17" hasCustomPrompt="1"/>
            <p:custDataLst>
              <p:tags r:id="rId7"/>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9774993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ustom">
    <p:spTree>
      <p:nvGrpSpPr>
        <p:cNvPr id="1" name=""/>
        <p:cNvGrpSpPr/>
        <p:nvPr/>
      </p:nvGrpSpPr>
      <p:grpSpPr>
        <a:xfrm>
          <a:off x="0" y="0"/>
          <a:ext cx="0" cy="0"/>
          <a:chOff x="0" y="0"/>
          <a:chExt cx="0" cy="0"/>
        </a:xfrm>
      </p:grpSpPr>
      <p:sp>
        <p:nvSpPr>
          <p:cNvPr id="8" name="SlideLogoText">
            <a:extLst>
              <a:ext uri="{FF2B5EF4-FFF2-40B4-BE49-F238E27FC236}">
                <a16:creationId xmlns:a16="http://schemas.microsoft.com/office/drawing/2014/main" id="{92A63429-03F1-4595-BAE1-A5F5E74A0DF2}"/>
              </a:ext>
            </a:extLst>
          </p:cNvPr>
          <p:cNvSpPr txBox="1"/>
          <p:nvPr userDrawn="1">
            <p:custDataLst>
              <p:tags r:id="rId1"/>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9" name="Slide Number">
            <a:extLst>
              <a:ext uri="{FF2B5EF4-FFF2-40B4-BE49-F238E27FC236}">
                <a16:creationId xmlns:a16="http://schemas.microsoft.com/office/drawing/2014/main" id="{6982A9EE-ED1D-4D7E-84CA-3C36D0891D68}"/>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7" name="5. Source" hidden="1">
            <a:extLst>
              <a:ext uri="{FF2B5EF4-FFF2-40B4-BE49-F238E27FC236}">
                <a16:creationId xmlns:a16="http://schemas.microsoft.com/office/drawing/2014/main" id="{09F9A864-CDB7-4063-BBF8-591908AA18D0}"/>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6" name="1. On-page tracker">
            <a:extLst>
              <a:ext uri="{FF2B5EF4-FFF2-40B4-BE49-F238E27FC236}">
                <a16:creationId xmlns:a16="http://schemas.microsoft.com/office/drawing/2014/main" id="{118A30D9-833F-440B-AA55-24469A8874C9}"/>
              </a:ext>
            </a:extLst>
          </p:cNvPr>
          <p:cNvSpPr>
            <a:spLocks noGrp="1"/>
          </p:cNvSpPr>
          <p:nvPr>
            <p:ph type="body" sz="quarter" idx="17" hasCustomPrompt="1"/>
            <p:custDataLst>
              <p:tags r:id="rId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863007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En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832E4BA7-205B-4431-879A-B60A0FD6D20C}"/>
              </a:ext>
            </a:extLst>
          </p:cNvPr>
          <p:cNvGraphicFramePr>
            <a:graphicFrameLocks noChangeAspect="1"/>
          </p:cNvGraphicFramePr>
          <p:nvPr userDrawn="1">
            <p:custDataLst>
              <p:tags r:id="rId2"/>
            </p:custDataLst>
            <p:extLst>
              <p:ext uri="{D42A27DB-BD31-4B8C-83A1-F6EECF244321}">
                <p14:modId xmlns:p14="http://schemas.microsoft.com/office/powerpoint/2010/main" val="387788875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6658" name="think-cell Slide" r:id="rId6" imgW="344" imgH="344" progId="TCLayout.ActiveDocument.1">
                  <p:embed/>
                </p:oleObj>
              </mc:Choice>
              <mc:Fallback>
                <p:oleObj name="think-cell Slide" r:id="rId6" imgW="344" imgH="344"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pic>
        <p:nvPicPr>
          <p:cNvPr id="9" name="Partnership">
            <a:extLst>
              <a:ext uri="{FF2B5EF4-FFF2-40B4-BE49-F238E27FC236}">
                <a16:creationId xmlns:a16="http://schemas.microsoft.com/office/drawing/2014/main" id="{7C3A32BD-483D-48A2-B0AF-7A5223571242}"/>
              </a:ext>
            </a:extLst>
          </p:cNvPr>
          <p:cNvPicPr>
            <a:picLocks noChangeAspect="1"/>
          </p:cNvPicPr>
          <p:nvPr userDrawn="1"/>
        </p:nvPicPr>
        <p:blipFill>
          <a:blip r:embed="rId8"/>
          <a:stretch>
            <a:fillRect/>
          </a:stretch>
        </p:blipFill>
        <p:spPr>
          <a:xfrm>
            <a:off x="0" y="0"/>
            <a:ext cx="12192000" cy="6858000"/>
          </a:xfrm>
          <a:prstGeom prst="rect">
            <a:avLst/>
          </a:prstGeom>
        </p:spPr>
      </p:pic>
      <p:grpSp>
        <p:nvGrpSpPr>
          <p:cNvPr id="13" name="LogoImage">
            <a:extLst>
              <a:ext uri="{FF2B5EF4-FFF2-40B4-BE49-F238E27FC236}">
                <a16:creationId xmlns:a16="http://schemas.microsoft.com/office/drawing/2014/main" id="{CC7EE236-F5C9-45E4-A938-FB794BCDD026}"/>
              </a:ext>
            </a:extLst>
          </p:cNvPr>
          <p:cNvGrpSpPr>
            <a:grpSpLocks noChangeAspect="1"/>
          </p:cNvGrpSpPr>
          <p:nvPr userDrawn="1">
            <p:custDataLst>
              <p:tags r:id="rId3"/>
            </p:custDataLst>
          </p:nvPr>
        </p:nvGrpSpPr>
        <p:grpSpPr bwMode="black">
          <a:xfrm>
            <a:off x="549271" y="481160"/>
            <a:ext cx="1893201" cy="585216"/>
            <a:chOff x="0" y="973"/>
            <a:chExt cx="7680" cy="2374"/>
          </a:xfrm>
        </p:grpSpPr>
        <p:sp>
          <p:nvSpPr>
            <p:cNvPr id="14" name="AutoShape 3">
              <a:extLst>
                <a:ext uri="{FF2B5EF4-FFF2-40B4-BE49-F238E27FC236}">
                  <a16:creationId xmlns:a16="http://schemas.microsoft.com/office/drawing/2014/main" id="{DD51008E-BD46-4558-BF00-CDD9F0CE18C6}"/>
                </a:ext>
              </a:extLst>
            </p:cNvPr>
            <p:cNvSpPr>
              <a:spLocks noChangeAspect="1" noChangeArrowheads="1" noTextEdit="1"/>
            </p:cNvSpPr>
            <p:nvPr userDrawn="1"/>
          </p:nvSpPr>
          <p:spPr bwMode="black">
            <a:xfrm>
              <a:off x="0" y="973"/>
              <a:ext cx="7680" cy="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sp>
          <p:nvSpPr>
            <p:cNvPr id="15" name="Freeform 5">
              <a:extLst>
                <a:ext uri="{FF2B5EF4-FFF2-40B4-BE49-F238E27FC236}">
                  <a16:creationId xmlns:a16="http://schemas.microsoft.com/office/drawing/2014/main" id="{FC37904A-905D-4FD7-8DD4-604C419D9AB5}"/>
                </a:ext>
              </a:extLst>
            </p:cNvPr>
            <p:cNvSpPr>
              <a:spLocks noEditPoints="1"/>
            </p:cNvSpPr>
            <p:nvPr userDrawn="1"/>
          </p:nvSpPr>
          <p:spPr bwMode="black">
            <a:xfrm>
              <a:off x="0" y="974"/>
              <a:ext cx="7680" cy="2373"/>
            </a:xfrm>
            <a:custGeom>
              <a:avLst/>
              <a:gdLst>
                <a:gd name="T0" fmla="*/ 4209 w 15155"/>
                <a:gd name="T1" fmla="*/ 2986 h 4678"/>
                <a:gd name="T2" fmla="*/ 3707 w 15155"/>
                <a:gd name="T3" fmla="*/ 2422 h 4678"/>
                <a:gd name="T4" fmla="*/ 3712 w 15155"/>
                <a:gd name="T5" fmla="*/ 2340 h 4678"/>
                <a:gd name="T6" fmla="*/ 4724 w 15155"/>
                <a:gd name="T7" fmla="*/ 4124 h 4678"/>
                <a:gd name="T8" fmla="*/ 3330 w 15155"/>
                <a:gd name="T9" fmla="*/ 3521 h 4678"/>
                <a:gd name="T10" fmla="*/ 5673 w 15155"/>
                <a:gd name="T11" fmla="*/ 3002 h 4678"/>
                <a:gd name="T12" fmla="*/ 6627 w 15155"/>
                <a:gd name="T13" fmla="*/ 2408 h 4678"/>
                <a:gd name="T14" fmla="*/ 6279 w 15155"/>
                <a:gd name="T15" fmla="*/ 4007 h 4678"/>
                <a:gd name="T16" fmla="*/ 10270 w 15155"/>
                <a:gd name="T17" fmla="*/ 3073 h 4678"/>
                <a:gd name="T18" fmla="*/ 10801 w 15155"/>
                <a:gd name="T19" fmla="*/ 4678 h 4678"/>
                <a:gd name="T20" fmla="*/ 11466 w 15155"/>
                <a:gd name="T21" fmla="*/ 3537 h 4678"/>
                <a:gd name="T22" fmla="*/ 10602 w 15155"/>
                <a:gd name="T23" fmla="*/ 3405 h 4678"/>
                <a:gd name="T24" fmla="*/ 14762 w 15155"/>
                <a:gd name="T25" fmla="*/ 3073 h 4678"/>
                <a:gd name="T26" fmla="*/ 14505 w 15155"/>
                <a:gd name="T27" fmla="*/ 2986 h 4678"/>
                <a:gd name="T28" fmla="*/ 14145 w 15155"/>
                <a:gd name="T29" fmla="*/ 4620 h 4678"/>
                <a:gd name="T30" fmla="*/ 15155 w 15155"/>
                <a:gd name="T31" fmla="*/ 2986 h 4678"/>
                <a:gd name="T32" fmla="*/ 10231 w 15155"/>
                <a:gd name="T33" fmla="*/ 4037 h 4678"/>
                <a:gd name="T34" fmla="*/ 9005 w 15155"/>
                <a:gd name="T35" fmla="*/ 2961 h 4678"/>
                <a:gd name="T36" fmla="*/ 8378 w 15155"/>
                <a:gd name="T37" fmla="*/ 3194 h 4678"/>
                <a:gd name="T38" fmla="*/ 8775 w 15155"/>
                <a:gd name="T39" fmla="*/ 4037 h 4678"/>
                <a:gd name="T40" fmla="*/ 9107 w 15155"/>
                <a:gd name="T41" fmla="*/ 3916 h 4678"/>
                <a:gd name="T42" fmla="*/ 9439 w 15155"/>
                <a:gd name="T43" fmla="*/ 4037 h 4678"/>
                <a:gd name="T44" fmla="*/ 9712 w 15155"/>
                <a:gd name="T45" fmla="*/ 4037 h 4678"/>
                <a:gd name="T46" fmla="*/ 7962 w 15155"/>
                <a:gd name="T47" fmla="*/ 3741 h 4678"/>
                <a:gd name="T48" fmla="*/ 7962 w 15155"/>
                <a:gd name="T49" fmla="*/ 3741 h 4678"/>
                <a:gd name="T50" fmla="*/ 12654 w 15155"/>
                <a:gd name="T51" fmla="*/ 2986 h 4678"/>
                <a:gd name="T52" fmla="*/ 12586 w 15155"/>
                <a:gd name="T53" fmla="*/ 4036 h 4678"/>
                <a:gd name="T54" fmla="*/ 11780 w 15155"/>
                <a:gd name="T55" fmla="*/ 3367 h 4678"/>
                <a:gd name="T56" fmla="*/ 11871 w 15155"/>
                <a:gd name="T57" fmla="*/ 4146 h 4678"/>
                <a:gd name="T58" fmla="*/ 13060 w 15155"/>
                <a:gd name="T59" fmla="*/ 3917 h 4678"/>
                <a:gd name="T60" fmla="*/ 13423 w 15155"/>
                <a:gd name="T61" fmla="*/ 4037 h 4678"/>
                <a:gd name="T62" fmla="*/ 12250 w 15155"/>
                <a:gd name="T63" fmla="*/ 3787 h 4678"/>
                <a:gd name="T64" fmla="*/ 12250 w 15155"/>
                <a:gd name="T65" fmla="*/ 3787 h 4678"/>
                <a:gd name="T66" fmla="*/ 8758 w 15155"/>
                <a:gd name="T67" fmla="*/ 1080 h 4678"/>
                <a:gd name="T68" fmla="*/ 8559 w 15155"/>
                <a:gd name="T69" fmla="*/ 1013 h 4678"/>
                <a:gd name="T70" fmla="*/ 9105 w 15155"/>
                <a:gd name="T71" fmla="*/ 2310 h 4678"/>
                <a:gd name="T72" fmla="*/ 9553 w 15155"/>
                <a:gd name="T73" fmla="*/ 626 h 4678"/>
                <a:gd name="T74" fmla="*/ 9293 w 15155"/>
                <a:gd name="T75" fmla="*/ 713 h 4678"/>
                <a:gd name="T76" fmla="*/ 8947 w 15155"/>
                <a:gd name="T77" fmla="*/ 843 h 4678"/>
                <a:gd name="T78" fmla="*/ 5105 w 15155"/>
                <a:gd name="T79" fmla="*/ 349 h 4678"/>
                <a:gd name="T80" fmla="*/ 3793 w 15155"/>
                <a:gd name="T81" fmla="*/ 882 h 4678"/>
                <a:gd name="T82" fmla="*/ 5848 w 15155"/>
                <a:gd name="T83" fmla="*/ 981 h 4678"/>
                <a:gd name="T84" fmla="*/ 6211 w 15155"/>
                <a:gd name="T85" fmla="*/ 1763 h 4678"/>
                <a:gd name="T86" fmla="*/ 6296 w 15155"/>
                <a:gd name="T87" fmla="*/ 601 h 4678"/>
                <a:gd name="T88" fmla="*/ 5638 w 15155"/>
                <a:gd name="T89" fmla="*/ 833 h 4678"/>
                <a:gd name="T90" fmla="*/ 4836 w 15155"/>
                <a:gd name="T91" fmla="*/ 625 h 4678"/>
                <a:gd name="T92" fmla="*/ 4778 w 15155"/>
                <a:gd name="T93" fmla="*/ 1676 h 4678"/>
                <a:gd name="T94" fmla="*/ 4692 w 15155"/>
                <a:gd name="T95" fmla="*/ 0 h 4678"/>
                <a:gd name="T96" fmla="*/ 3614 w 15155"/>
                <a:gd name="T97" fmla="*/ 221 h 4678"/>
                <a:gd name="T98" fmla="*/ 3236 w 15155"/>
                <a:gd name="T99" fmla="*/ 88 h 4678"/>
                <a:gd name="T100" fmla="*/ 3836 w 15155"/>
                <a:gd name="T101" fmla="*/ 1763 h 4678"/>
                <a:gd name="T102" fmla="*/ 7219 w 15155"/>
                <a:gd name="T103" fmla="*/ 683 h 4678"/>
                <a:gd name="T104" fmla="*/ 7226 w 15155"/>
                <a:gd name="T105" fmla="*/ 598 h 4678"/>
                <a:gd name="T106" fmla="*/ 6952 w 15155"/>
                <a:gd name="T107" fmla="*/ 1361 h 4678"/>
                <a:gd name="T108" fmla="*/ 7720 w 15155"/>
                <a:gd name="T109" fmla="*/ 1446 h 4678"/>
                <a:gd name="T110" fmla="*/ 3049 w 15155"/>
                <a:gd name="T111" fmla="*/ 753 h 4678"/>
                <a:gd name="T112" fmla="*/ 2703 w 15155"/>
                <a:gd name="T113" fmla="*/ 1584 h 4678"/>
                <a:gd name="T114" fmla="*/ 87 w 15155"/>
                <a:gd name="T115" fmla="*/ 88 h 4678"/>
                <a:gd name="T116" fmla="*/ 549 w 15155"/>
                <a:gd name="T117" fmla="*/ 1763 h 4678"/>
                <a:gd name="T118" fmla="*/ 1609 w 15155"/>
                <a:gd name="T119" fmla="*/ 259 h 4678"/>
                <a:gd name="T120" fmla="*/ 2069 w 15155"/>
                <a:gd name="T121" fmla="*/ 1676 h 4678"/>
                <a:gd name="T122" fmla="*/ 2070 w 15155"/>
                <a:gd name="T123" fmla="*/ 0 h 4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155" h="4678">
                  <a:moveTo>
                    <a:pt x="4451" y="3751"/>
                  </a:moveTo>
                  <a:cubicBezTo>
                    <a:pt x="4549" y="3607"/>
                    <a:pt x="4604" y="3438"/>
                    <a:pt x="4609" y="3264"/>
                  </a:cubicBezTo>
                  <a:cubicBezTo>
                    <a:pt x="4611" y="3211"/>
                    <a:pt x="4732" y="3072"/>
                    <a:pt x="4766" y="3072"/>
                  </a:cubicBezTo>
                  <a:cubicBezTo>
                    <a:pt x="4834" y="3072"/>
                    <a:pt x="4834" y="3072"/>
                    <a:pt x="4834" y="3072"/>
                  </a:cubicBezTo>
                  <a:cubicBezTo>
                    <a:pt x="4834" y="2986"/>
                    <a:pt x="4834" y="2986"/>
                    <a:pt x="4834" y="2986"/>
                  </a:cubicBezTo>
                  <a:cubicBezTo>
                    <a:pt x="4209" y="2986"/>
                    <a:pt x="4209" y="2986"/>
                    <a:pt x="4209" y="2986"/>
                  </a:cubicBezTo>
                  <a:cubicBezTo>
                    <a:pt x="4209" y="3073"/>
                    <a:pt x="4209" y="3073"/>
                    <a:pt x="4209" y="3073"/>
                  </a:cubicBezTo>
                  <a:cubicBezTo>
                    <a:pt x="4380" y="3078"/>
                    <a:pt x="4487" y="3175"/>
                    <a:pt x="4487" y="3337"/>
                  </a:cubicBezTo>
                  <a:cubicBezTo>
                    <a:pt x="4487" y="3482"/>
                    <a:pt x="4463" y="3591"/>
                    <a:pt x="4395" y="3702"/>
                  </a:cubicBezTo>
                  <a:cubicBezTo>
                    <a:pt x="4155" y="3489"/>
                    <a:pt x="3882" y="3230"/>
                    <a:pt x="3654" y="2986"/>
                  </a:cubicBezTo>
                  <a:cubicBezTo>
                    <a:pt x="3501" y="2928"/>
                    <a:pt x="3404" y="2814"/>
                    <a:pt x="3404" y="2673"/>
                  </a:cubicBezTo>
                  <a:cubicBezTo>
                    <a:pt x="3404" y="2514"/>
                    <a:pt x="3518" y="2422"/>
                    <a:pt x="3707" y="2422"/>
                  </a:cubicBezTo>
                  <a:cubicBezTo>
                    <a:pt x="3942" y="2422"/>
                    <a:pt x="4116" y="2659"/>
                    <a:pt x="4116" y="2777"/>
                  </a:cubicBezTo>
                  <a:cubicBezTo>
                    <a:pt x="4191" y="2777"/>
                    <a:pt x="4191" y="2777"/>
                    <a:pt x="4191" y="2777"/>
                  </a:cubicBezTo>
                  <a:cubicBezTo>
                    <a:pt x="4191" y="2362"/>
                    <a:pt x="4191" y="2362"/>
                    <a:pt x="4191" y="2362"/>
                  </a:cubicBezTo>
                  <a:cubicBezTo>
                    <a:pt x="4116" y="2362"/>
                    <a:pt x="4116" y="2362"/>
                    <a:pt x="4116" y="2362"/>
                  </a:cubicBezTo>
                  <a:cubicBezTo>
                    <a:pt x="4097" y="2391"/>
                    <a:pt x="4074" y="2393"/>
                    <a:pt x="4034" y="2393"/>
                  </a:cubicBezTo>
                  <a:cubicBezTo>
                    <a:pt x="3959" y="2393"/>
                    <a:pt x="3874" y="2340"/>
                    <a:pt x="3712" y="2340"/>
                  </a:cubicBezTo>
                  <a:cubicBezTo>
                    <a:pt x="3453" y="2340"/>
                    <a:pt x="3288" y="2480"/>
                    <a:pt x="3288" y="2732"/>
                  </a:cubicBezTo>
                  <a:cubicBezTo>
                    <a:pt x="3288" y="2887"/>
                    <a:pt x="3346" y="2991"/>
                    <a:pt x="3431" y="3100"/>
                  </a:cubicBezTo>
                  <a:cubicBezTo>
                    <a:pt x="3253" y="3219"/>
                    <a:pt x="3146" y="3420"/>
                    <a:pt x="3148" y="3634"/>
                  </a:cubicBezTo>
                  <a:cubicBezTo>
                    <a:pt x="3148" y="3944"/>
                    <a:pt x="3421" y="4155"/>
                    <a:pt x="3707" y="4155"/>
                  </a:cubicBezTo>
                  <a:cubicBezTo>
                    <a:pt x="3966" y="4155"/>
                    <a:pt x="4145" y="4080"/>
                    <a:pt x="4286" y="3944"/>
                  </a:cubicBezTo>
                  <a:cubicBezTo>
                    <a:pt x="4431" y="4078"/>
                    <a:pt x="4552" y="4124"/>
                    <a:pt x="4724" y="4124"/>
                  </a:cubicBezTo>
                  <a:cubicBezTo>
                    <a:pt x="4913" y="4124"/>
                    <a:pt x="4913" y="4124"/>
                    <a:pt x="4913" y="4124"/>
                  </a:cubicBezTo>
                  <a:cubicBezTo>
                    <a:pt x="4913" y="4036"/>
                    <a:pt x="4913" y="4036"/>
                    <a:pt x="4913" y="4036"/>
                  </a:cubicBezTo>
                  <a:cubicBezTo>
                    <a:pt x="4809" y="4036"/>
                    <a:pt x="4809" y="4036"/>
                    <a:pt x="4809" y="4036"/>
                  </a:cubicBezTo>
                  <a:cubicBezTo>
                    <a:pt x="4685" y="3947"/>
                    <a:pt x="4565" y="3852"/>
                    <a:pt x="4451" y="3751"/>
                  </a:cubicBezTo>
                  <a:close/>
                  <a:moveTo>
                    <a:pt x="3851" y="4015"/>
                  </a:moveTo>
                  <a:cubicBezTo>
                    <a:pt x="3599" y="4015"/>
                    <a:pt x="3330" y="3772"/>
                    <a:pt x="3330" y="3521"/>
                  </a:cubicBezTo>
                  <a:cubicBezTo>
                    <a:pt x="3330" y="3339"/>
                    <a:pt x="3378" y="3243"/>
                    <a:pt x="3470" y="3148"/>
                  </a:cubicBezTo>
                  <a:cubicBezTo>
                    <a:pt x="3707" y="3414"/>
                    <a:pt x="3962" y="3664"/>
                    <a:pt x="4233" y="3896"/>
                  </a:cubicBezTo>
                  <a:cubicBezTo>
                    <a:pt x="4134" y="3971"/>
                    <a:pt x="4008" y="4015"/>
                    <a:pt x="3851" y="4015"/>
                  </a:cubicBezTo>
                  <a:close/>
                  <a:moveTo>
                    <a:pt x="6279" y="4007"/>
                  </a:moveTo>
                  <a:cubicBezTo>
                    <a:pt x="5920" y="4007"/>
                    <a:pt x="5707" y="3758"/>
                    <a:pt x="5678" y="3450"/>
                  </a:cubicBezTo>
                  <a:cubicBezTo>
                    <a:pt x="5664" y="3301"/>
                    <a:pt x="5663" y="3151"/>
                    <a:pt x="5673" y="3002"/>
                  </a:cubicBezTo>
                  <a:cubicBezTo>
                    <a:pt x="5705" y="2605"/>
                    <a:pt x="5887" y="2435"/>
                    <a:pt x="6192" y="2435"/>
                  </a:cubicBezTo>
                  <a:cubicBezTo>
                    <a:pt x="6523" y="2435"/>
                    <a:pt x="6726" y="2803"/>
                    <a:pt x="6726" y="2985"/>
                  </a:cubicBezTo>
                  <a:cubicBezTo>
                    <a:pt x="6801" y="2985"/>
                    <a:pt x="6801" y="2985"/>
                    <a:pt x="6801" y="2985"/>
                  </a:cubicBezTo>
                  <a:cubicBezTo>
                    <a:pt x="6801" y="2362"/>
                    <a:pt x="6801" y="2362"/>
                    <a:pt x="6801" y="2362"/>
                  </a:cubicBezTo>
                  <a:cubicBezTo>
                    <a:pt x="6736" y="2362"/>
                    <a:pt x="6736" y="2362"/>
                    <a:pt x="6736" y="2362"/>
                  </a:cubicBezTo>
                  <a:cubicBezTo>
                    <a:pt x="6709" y="2393"/>
                    <a:pt x="6683" y="2408"/>
                    <a:pt x="6627" y="2408"/>
                  </a:cubicBezTo>
                  <a:cubicBezTo>
                    <a:pt x="6489" y="2408"/>
                    <a:pt x="6370" y="2330"/>
                    <a:pt x="6181" y="2330"/>
                  </a:cubicBezTo>
                  <a:cubicBezTo>
                    <a:pt x="5687" y="2330"/>
                    <a:pt x="5392" y="2732"/>
                    <a:pt x="5392" y="3236"/>
                  </a:cubicBezTo>
                  <a:cubicBezTo>
                    <a:pt x="5392" y="3740"/>
                    <a:pt x="5719" y="4156"/>
                    <a:pt x="6225" y="4156"/>
                  </a:cubicBezTo>
                  <a:cubicBezTo>
                    <a:pt x="6577" y="4156"/>
                    <a:pt x="6824" y="3967"/>
                    <a:pt x="6937" y="3652"/>
                  </a:cubicBezTo>
                  <a:cubicBezTo>
                    <a:pt x="6845" y="3652"/>
                    <a:pt x="6845" y="3652"/>
                    <a:pt x="6845" y="3652"/>
                  </a:cubicBezTo>
                  <a:cubicBezTo>
                    <a:pt x="6731" y="3884"/>
                    <a:pt x="6583" y="4007"/>
                    <a:pt x="6279" y="4007"/>
                  </a:cubicBezTo>
                  <a:close/>
                  <a:moveTo>
                    <a:pt x="11018" y="2957"/>
                  </a:moveTo>
                  <a:cubicBezTo>
                    <a:pt x="10830" y="2957"/>
                    <a:pt x="10704" y="3037"/>
                    <a:pt x="10605" y="3221"/>
                  </a:cubicBezTo>
                  <a:cubicBezTo>
                    <a:pt x="10566" y="2986"/>
                    <a:pt x="10566" y="2986"/>
                    <a:pt x="10566" y="2986"/>
                  </a:cubicBezTo>
                  <a:cubicBezTo>
                    <a:pt x="10195" y="2986"/>
                    <a:pt x="10195" y="2986"/>
                    <a:pt x="10195" y="2986"/>
                  </a:cubicBezTo>
                  <a:cubicBezTo>
                    <a:pt x="10195" y="3073"/>
                    <a:pt x="10195" y="3073"/>
                    <a:pt x="10195" y="3073"/>
                  </a:cubicBezTo>
                  <a:cubicBezTo>
                    <a:pt x="10270" y="3073"/>
                    <a:pt x="10270" y="3073"/>
                    <a:pt x="10270" y="3073"/>
                  </a:cubicBezTo>
                  <a:cubicBezTo>
                    <a:pt x="10304" y="3073"/>
                    <a:pt x="10391" y="3158"/>
                    <a:pt x="10391" y="3194"/>
                  </a:cubicBezTo>
                  <a:cubicBezTo>
                    <a:pt x="10391" y="4470"/>
                    <a:pt x="10391" y="4470"/>
                    <a:pt x="10391" y="4470"/>
                  </a:cubicBezTo>
                  <a:cubicBezTo>
                    <a:pt x="10391" y="4508"/>
                    <a:pt x="10304" y="4591"/>
                    <a:pt x="10270" y="4591"/>
                  </a:cubicBezTo>
                  <a:cubicBezTo>
                    <a:pt x="10195" y="4591"/>
                    <a:pt x="10195" y="4591"/>
                    <a:pt x="10195" y="4591"/>
                  </a:cubicBezTo>
                  <a:cubicBezTo>
                    <a:pt x="10195" y="4678"/>
                    <a:pt x="10195" y="4678"/>
                    <a:pt x="10195" y="4678"/>
                  </a:cubicBezTo>
                  <a:cubicBezTo>
                    <a:pt x="10801" y="4678"/>
                    <a:pt x="10801" y="4678"/>
                    <a:pt x="10801" y="4678"/>
                  </a:cubicBezTo>
                  <a:cubicBezTo>
                    <a:pt x="10801" y="4591"/>
                    <a:pt x="10801" y="4591"/>
                    <a:pt x="10801" y="4591"/>
                  </a:cubicBezTo>
                  <a:cubicBezTo>
                    <a:pt x="10726" y="4591"/>
                    <a:pt x="10726" y="4591"/>
                    <a:pt x="10726" y="4591"/>
                  </a:cubicBezTo>
                  <a:cubicBezTo>
                    <a:pt x="10694" y="4591"/>
                    <a:pt x="10605" y="4508"/>
                    <a:pt x="10605" y="4470"/>
                  </a:cubicBezTo>
                  <a:cubicBezTo>
                    <a:pt x="10605" y="3922"/>
                    <a:pt x="10605" y="3922"/>
                    <a:pt x="10605" y="3922"/>
                  </a:cubicBezTo>
                  <a:cubicBezTo>
                    <a:pt x="10687" y="4070"/>
                    <a:pt x="10793" y="4147"/>
                    <a:pt x="10994" y="4147"/>
                  </a:cubicBezTo>
                  <a:cubicBezTo>
                    <a:pt x="11272" y="4147"/>
                    <a:pt x="11466" y="3888"/>
                    <a:pt x="11466" y="3537"/>
                  </a:cubicBezTo>
                  <a:cubicBezTo>
                    <a:pt x="11466" y="3186"/>
                    <a:pt x="11297" y="2957"/>
                    <a:pt x="11018" y="2957"/>
                  </a:cubicBezTo>
                  <a:close/>
                  <a:moveTo>
                    <a:pt x="11246" y="3722"/>
                  </a:moveTo>
                  <a:cubicBezTo>
                    <a:pt x="11222" y="3903"/>
                    <a:pt x="11130" y="4027"/>
                    <a:pt x="10934" y="4027"/>
                  </a:cubicBezTo>
                  <a:cubicBezTo>
                    <a:pt x="10753" y="4029"/>
                    <a:pt x="10604" y="3884"/>
                    <a:pt x="10602" y="3703"/>
                  </a:cubicBezTo>
                  <a:cubicBezTo>
                    <a:pt x="10602" y="3701"/>
                    <a:pt x="10602" y="3698"/>
                    <a:pt x="10602" y="3695"/>
                  </a:cubicBezTo>
                  <a:cubicBezTo>
                    <a:pt x="10602" y="3405"/>
                    <a:pt x="10602" y="3405"/>
                    <a:pt x="10602" y="3405"/>
                  </a:cubicBezTo>
                  <a:cubicBezTo>
                    <a:pt x="10658" y="3225"/>
                    <a:pt x="10767" y="3092"/>
                    <a:pt x="10961" y="3092"/>
                  </a:cubicBezTo>
                  <a:cubicBezTo>
                    <a:pt x="11125" y="3092"/>
                    <a:pt x="11224" y="3208"/>
                    <a:pt x="11249" y="3390"/>
                  </a:cubicBezTo>
                  <a:cubicBezTo>
                    <a:pt x="11262" y="3500"/>
                    <a:pt x="11261" y="3612"/>
                    <a:pt x="11246" y="3722"/>
                  </a:cubicBezTo>
                  <a:close/>
                  <a:moveTo>
                    <a:pt x="14693" y="2986"/>
                  </a:moveTo>
                  <a:cubicBezTo>
                    <a:pt x="14693" y="3073"/>
                    <a:pt x="14693" y="3073"/>
                    <a:pt x="14693" y="3073"/>
                  </a:cubicBezTo>
                  <a:cubicBezTo>
                    <a:pt x="14762" y="3073"/>
                    <a:pt x="14762" y="3073"/>
                    <a:pt x="14762" y="3073"/>
                  </a:cubicBezTo>
                  <a:cubicBezTo>
                    <a:pt x="14794" y="3073"/>
                    <a:pt x="14864" y="3153"/>
                    <a:pt x="14862" y="3199"/>
                  </a:cubicBezTo>
                  <a:cubicBezTo>
                    <a:pt x="14610" y="3758"/>
                    <a:pt x="14610" y="3758"/>
                    <a:pt x="14610" y="3758"/>
                  </a:cubicBezTo>
                  <a:cubicBezTo>
                    <a:pt x="14335" y="3196"/>
                    <a:pt x="14335" y="3196"/>
                    <a:pt x="14335" y="3196"/>
                  </a:cubicBezTo>
                  <a:cubicBezTo>
                    <a:pt x="14335" y="3154"/>
                    <a:pt x="14403" y="3073"/>
                    <a:pt x="14434" y="3073"/>
                  </a:cubicBezTo>
                  <a:cubicBezTo>
                    <a:pt x="14505" y="3073"/>
                    <a:pt x="14505" y="3073"/>
                    <a:pt x="14505" y="3073"/>
                  </a:cubicBezTo>
                  <a:cubicBezTo>
                    <a:pt x="14505" y="2986"/>
                    <a:pt x="14505" y="2986"/>
                    <a:pt x="14505" y="2986"/>
                  </a:cubicBezTo>
                  <a:cubicBezTo>
                    <a:pt x="13889" y="2986"/>
                    <a:pt x="13889" y="2986"/>
                    <a:pt x="13889" y="2986"/>
                  </a:cubicBezTo>
                  <a:cubicBezTo>
                    <a:pt x="13889" y="3073"/>
                    <a:pt x="13889" y="3073"/>
                    <a:pt x="13889" y="3073"/>
                  </a:cubicBezTo>
                  <a:cubicBezTo>
                    <a:pt x="13940" y="3073"/>
                    <a:pt x="13940" y="3073"/>
                    <a:pt x="13940" y="3073"/>
                  </a:cubicBezTo>
                  <a:cubicBezTo>
                    <a:pt x="13969" y="3073"/>
                    <a:pt x="14068" y="3167"/>
                    <a:pt x="14087" y="3204"/>
                  </a:cubicBezTo>
                  <a:cubicBezTo>
                    <a:pt x="14489" y="3995"/>
                    <a:pt x="14489" y="3995"/>
                    <a:pt x="14489" y="3995"/>
                  </a:cubicBezTo>
                  <a:cubicBezTo>
                    <a:pt x="14145" y="4620"/>
                    <a:pt x="14145" y="4620"/>
                    <a:pt x="14145" y="4620"/>
                  </a:cubicBezTo>
                  <a:cubicBezTo>
                    <a:pt x="14245" y="4671"/>
                    <a:pt x="14245" y="4671"/>
                    <a:pt x="14245" y="4671"/>
                  </a:cubicBezTo>
                  <a:cubicBezTo>
                    <a:pt x="14584" y="4030"/>
                    <a:pt x="14584" y="4030"/>
                    <a:pt x="14584" y="4030"/>
                  </a:cubicBezTo>
                  <a:cubicBezTo>
                    <a:pt x="14968" y="3199"/>
                    <a:pt x="14968" y="3199"/>
                    <a:pt x="14968" y="3199"/>
                  </a:cubicBezTo>
                  <a:cubicBezTo>
                    <a:pt x="14993" y="3161"/>
                    <a:pt x="15075" y="3073"/>
                    <a:pt x="15102" y="3073"/>
                  </a:cubicBezTo>
                  <a:cubicBezTo>
                    <a:pt x="15155" y="3073"/>
                    <a:pt x="15155" y="3073"/>
                    <a:pt x="15155" y="3073"/>
                  </a:cubicBezTo>
                  <a:cubicBezTo>
                    <a:pt x="15155" y="2986"/>
                    <a:pt x="15155" y="2986"/>
                    <a:pt x="15155" y="2986"/>
                  </a:cubicBezTo>
                  <a:lnTo>
                    <a:pt x="14693" y="2986"/>
                  </a:lnTo>
                  <a:close/>
                  <a:moveTo>
                    <a:pt x="9712" y="4037"/>
                  </a:moveTo>
                  <a:cubicBezTo>
                    <a:pt x="9647" y="4037"/>
                    <a:pt x="9647" y="4037"/>
                    <a:pt x="9647" y="4037"/>
                  </a:cubicBezTo>
                  <a:cubicBezTo>
                    <a:pt x="9647" y="4124"/>
                    <a:pt x="9647" y="4124"/>
                    <a:pt x="9647" y="4124"/>
                  </a:cubicBezTo>
                  <a:cubicBezTo>
                    <a:pt x="10231" y="4124"/>
                    <a:pt x="10231" y="4124"/>
                    <a:pt x="10231" y="4124"/>
                  </a:cubicBezTo>
                  <a:cubicBezTo>
                    <a:pt x="10231" y="4037"/>
                    <a:pt x="10231" y="4037"/>
                    <a:pt x="10231" y="4037"/>
                  </a:cubicBezTo>
                  <a:cubicBezTo>
                    <a:pt x="10165" y="4037"/>
                    <a:pt x="10165" y="4037"/>
                    <a:pt x="10165" y="4037"/>
                  </a:cubicBezTo>
                  <a:cubicBezTo>
                    <a:pt x="10131" y="4037"/>
                    <a:pt x="10044" y="3954"/>
                    <a:pt x="10044" y="3916"/>
                  </a:cubicBezTo>
                  <a:cubicBezTo>
                    <a:pt x="10044" y="3288"/>
                    <a:pt x="10044" y="3288"/>
                    <a:pt x="10044" y="3288"/>
                  </a:cubicBezTo>
                  <a:cubicBezTo>
                    <a:pt x="10044" y="3080"/>
                    <a:pt x="9904" y="2964"/>
                    <a:pt x="9732" y="2964"/>
                  </a:cubicBezTo>
                  <a:cubicBezTo>
                    <a:pt x="9538" y="2964"/>
                    <a:pt x="9448" y="3066"/>
                    <a:pt x="9308" y="3204"/>
                  </a:cubicBezTo>
                  <a:cubicBezTo>
                    <a:pt x="9287" y="3044"/>
                    <a:pt x="9158" y="2961"/>
                    <a:pt x="9005" y="2961"/>
                  </a:cubicBezTo>
                  <a:cubicBezTo>
                    <a:pt x="8804" y="2961"/>
                    <a:pt x="8720" y="3068"/>
                    <a:pt x="8589" y="3206"/>
                  </a:cubicBezTo>
                  <a:cubicBezTo>
                    <a:pt x="8544" y="2986"/>
                    <a:pt x="8544" y="2986"/>
                    <a:pt x="8544" y="2986"/>
                  </a:cubicBezTo>
                  <a:cubicBezTo>
                    <a:pt x="8192" y="2986"/>
                    <a:pt x="8192" y="2986"/>
                    <a:pt x="8192" y="2986"/>
                  </a:cubicBezTo>
                  <a:cubicBezTo>
                    <a:pt x="8192" y="3073"/>
                    <a:pt x="8192" y="3073"/>
                    <a:pt x="8192" y="3073"/>
                  </a:cubicBezTo>
                  <a:cubicBezTo>
                    <a:pt x="8257" y="3073"/>
                    <a:pt x="8257" y="3073"/>
                    <a:pt x="8257" y="3073"/>
                  </a:cubicBezTo>
                  <a:cubicBezTo>
                    <a:pt x="8291" y="3073"/>
                    <a:pt x="8378" y="3158"/>
                    <a:pt x="8378" y="3194"/>
                  </a:cubicBezTo>
                  <a:cubicBezTo>
                    <a:pt x="8378" y="3916"/>
                    <a:pt x="8378" y="3916"/>
                    <a:pt x="8378" y="3916"/>
                  </a:cubicBezTo>
                  <a:cubicBezTo>
                    <a:pt x="8378" y="3954"/>
                    <a:pt x="8291" y="4037"/>
                    <a:pt x="8257" y="4037"/>
                  </a:cubicBezTo>
                  <a:cubicBezTo>
                    <a:pt x="8192" y="4037"/>
                    <a:pt x="8192" y="4037"/>
                    <a:pt x="8192" y="4037"/>
                  </a:cubicBezTo>
                  <a:cubicBezTo>
                    <a:pt x="8192" y="4124"/>
                    <a:pt x="8192" y="4124"/>
                    <a:pt x="8192" y="4124"/>
                  </a:cubicBezTo>
                  <a:cubicBezTo>
                    <a:pt x="8775" y="4124"/>
                    <a:pt x="8775" y="4124"/>
                    <a:pt x="8775" y="4124"/>
                  </a:cubicBezTo>
                  <a:cubicBezTo>
                    <a:pt x="8775" y="4037"/>
                    <a:pt x="8775" y="4037"/>
                    <a:pt x="8775" y="4037"/>
                  </a:cubicBezTo>
                  <a:cubicBezTo>
                    <a:pt x="8710" y="4037"/>
                    <a:pt x="8710" y="4037"/>
                    <a:pt x="8710" y="4037"/>
                  </a:cubicBezTo>
                  <a:cubicBezTo>
                    <a:pt x="8676" y="4037"/>
                    <a:pt x="8589" y="3954"/>
                    <a:pt x="8589" y="3916"/>
                  </a:cubicBezTo>
                  <a:cubicBezTo>
                    <a:pt x="8589" y="3330"/>
                    <a:pt x="8589" y="3330"/>
                    <a:pt x="8589" y="3330"/>
                  </a:cubicBezTo>
                  <a:cubicBezTo>
                    <a:pt x="8589" y="3252"/>
                    <a:pt x="8775" y="3099"/>
                    <a:pt x="8925" y="3099"/>
                  </a:cubicBezTo>
                  <a:cubicBezTo>
                    <a:pt x="9049" y="3099"/>
                    <a:pt x="9107" y="3177"/>
                    <a:pt x="9107" y="3288"/>
                  </a:cubicBezTo>
                  <a:cubicBezTo>
                    <a:pt x="9107" y="3916"/>
                    <a:pt x="9107" y="3916"/>
                    <a:pt x="9107" y="3916"/>
                  </a:cubicBezTo>
                  <a:cubicBezTo>
                    <a:pt x="9107" y="3954"/>
                    <a:pt x="9020" y="4037"/>
                    <a:pt x="8986" y="4037"/>
                  </a:cubicBezTo>
                  <a:cubicBezTo>
                    <a:pt x="8921" y="4037"/>
                    <a:pt x="8921" y="4037"/>
                    <a:pt x="8921" y="4037"/>
                  </a:cubicBezTo>
                  <a:cubicBezTo>
                    <a:pt x="8921" y="4124"/>
                    <a:pt x="8921" y="4124"/>
                    <a:pt x="8921" y="4124"/>
                  </a:cubicBezTo>
                  <a:cubicBezTo>
                    <a:pt x="9504" y="4124"/>
                    <a:pt x="9504" y="4124"/>
                    <a:pt x="9504" y="4124"/>
                  </a:cubicBezTo>
                  <a:cubicBezTo>
                    <a:pt x="9504" y="4037"/>
                    <a:pt x="9504" y="4037"/>
                    <a:pt x="9504" y="4037"/>
                  </a:cubicBezTo>
                  <a:cubicBezTo>
                    <a:pt x="9439" y="4037"/>
                    <a:pt x="9439" y="4037"/>
                    <a:pt x="9439" y="4037"/>
                  </a:cubicBezTo>
                  <a:cubicBezTo>
                    <a:pt x="9405" y="4037"/>
                    <a:pt x="9318" y="3954"/>
                    <a:pt x="9318" y="3916"/>
                  </a:cubicBezTo>
                  <a:cubicBezTo>
                    <a:pt x="9318" y="3323"/>
                    <a:pt x="9318" y="3323"/>
                    <a:pt x="9318" y="3323"/>
                  </a:cubicBezTo>
                  <a:cubicBezTo>
                    <a:pt x="9318" y="3246"/>
                    <a:pt x="9504" y="3101"/>
                    <a:pt x="9654" y="3101"/>
                  </a:cubicBezTo>
                  <a:cubicBezTo>
                    <a:pt x="9778" y="3101"/>
                    <a:pt x="9833" y="3178"/>
                    <a:pt x="9833" y="3289"/>
                  </a:cubicBezTo>
                  <a:cubicBezTo>
                    <a:pt x="9833" y="3917"/>
                    <a:pt x="9833" y="3917"/>
                    <a:pt x="9833" y="3917"/>
                  </a:cubicBezTo>
                  <a:cubicBezTo>
                    <a:pt x="9833" y="3954"/>
                    <a:pt x="9746" y="4037"/>
                    <a:pt x="9712" y="4037"/>
                  </a:cubicBezTo>
                  <a:close/>
                  <a:moveTo>
                    <a:pt x="7623" y="2957"/>
                  </a:moveTo>
                  <a:cubicBezTo>
                    <a:pt x="7320" y="2957"/>
                    <a:pt x="7051" y="3184"/>
                    <a:pt x="7051" y="3555"/>
                  </a:cubicBezTo>
                  <a:cubicBezTo>
                    <a:pt x="7051" y="3926"/>
                    <a:pt x="7320" y="4156"/>
                    <a:pt x="7623" y="4156"/>
                  </a:cubicBezTo>
                  <a:cubicBezTo>
                    <a:pt x="7925" y="4156"/>
                    <a:pt x="8192" y="3926"/>
                    <a:pt x="8192" y="3555"/>
                  </a:cubicBezTo>
                  <a:cubicBezTo>
                    <a:pt x="8192" y="3185"/>
                    <a:pt x="7925" y="2957"/>
                    <a:pt x="7623" y="2957"/>
                  </a:cubicBezTo>
                  <a:close/>
                  <a:moveTo>
                    <a:pt x="7962" y="3741"/>
                  </a:moveTo>
                  <a:cubicBezTo>
                    <a:pt x="7940" y="3920"/>
                    <a:pt x="7841" y="4044"/>
                    <a:pt x="7625" y="4044"/>
                  </a:cubicBezTo>
                  <a:cubicBezTo>
                    <a:pt x="7415" y="4044"/>
                    <a:pt x="7315" y="3916"/>
                    <a:pt x="7289" y="3739"/>
                  </a:cubicBezTo>
                  <a:cubicBezTo>
                    <a:pt x="7272" y="3613"/>
                    <a:pt x="7272" y="3485"/>
                    <a:pt x="7289" y="3359"/>
                  </a:cubicBezTo>
                  <a:cubicBezTo>
                    <a:pt x="7315" y="3177"/>
                    <a:pt x="7420" y="3056"/>
                    <a:pt x="7625" y="3056"/>
                  </a:cubicBezTo>
                  <a:cubicBezTo>
                    <a:pt x="7839" y="3056"/>
                    <a:pt x="7940" y="3177"/>
                    <a:pt x="7962" y="3361"/>
                  </a:cubicBezTo>
                  <a:cubicBezTo>
                    <a:pt x="7976" y="3487"/>
                    <a:pt x="7976" y="3615"/>
                    <a:pt x="7962" y="3741"/>
                  </a:cubicBezTo>
                  <a:close/>
                  <a:moveTo>
                    <a:pt x="13826" y="3916"/>
                  </a:moveTo>
                  <a:cubicBezTo>
                    <a:pt x="13826" y="3288"/>
                    <a:pt x="13826" y="3288"/>
                    <a:pt x="13826" y="3288"/>
                  </a:cubicBezTo>
                  <a:cubicBezTo>
                    <a:pt x="13826" y="3092"/>
                    <a:pt x="13685" y="2961"/>
                    <a:pt x="13509" y="2961"/>
                  </a:cubicBezTo>
                  <a:cubicBezTo>
                    <a:pt x="13303" y="2961"/>
                    <a:pt x="13196" y="3080"/>
                    <a:pt x="13058" y="3221"/>
                  </a:cubicBezTo>
                  <a:cubicBezTo>
                    <a:pt x="13016" y="2986"/>
                    <a:pt x="13016" y="2986"/>
                    <a:pt x="13016" y="2986"/>
                  </a:cubicBezTo>
                  <a:cubicBezTo>
                    <a:pt x="12654" y="2986"/>
                    <a:pt x="12654" y="2986"/>
                    <a:pt x="12654" y="2986"/>
                  </a:cubicBezTo>
                  <a:cubicBezTo>
                    <a:pt x="12654" y="3073"/>
                    <a:pt x="12654" y="3073"/>
                    <a:pt x="12654" y="3073"/>
                  </a:cubicBezTo>
                  <a:cubicBezTo>
                    <a:pt x="12724" y="3073"/>
                    <a:pt x="12724" y="3073"/>
                    <a:pt x="12724" y="3073"/>
                  </a:cubicBezTo>
                  <a:cubicBezTo>
                    <a:pt x="12758" y="3073"/>
                    <a:pt x="12850" y="3158"/>
                    <a:pt x="12850" y="3194"/>
                  </a:cubicBezTo>
                  <a:cubicBezTo>
                    <a:pt x="12850" y="3915"/>
                    <a:pt x="12850" y="3915"/>
                    <a:pt x="12850" y="3915"/>
                  </a:cubicBezTo>
                  <a:cubicBezTo>
                    <a:pt x="12850" y="3954"/>
                    <a:pt x="12758" y="4036"/>
                    <a:pt x="12724" y="4036"/>
                  </a:cubicBezTo>
                  <a:cubicBezTo>
                    <a:pt x="12586" y="4036"/>
                    <a:pt x="12586" y="4036"/>
                    <a:pt x="12586" y="4036"/>
                  </a:cubicBezTo>
                  <a:cubicBezTo>
                    <a:pt x="12555" y="4036"/>
                    <a:pt x="12460" y="3954"/>
                    <a:pt x="12460" y="3915"/>
                  </a:cubicBezTo>
                  <a:cubicBezTo>
                    <a:pt x="12460" y="3302"/>
                    <a:pt x="12460" y="3302"/>
                    <a:pt x="12460" y="3302"/>
                  </a:cubicBezTo>
                  <a:cubicBezTo>
                    <a:pt x="12460" y="3077"/>
                    <a:pt x="12267" y="2956"/>
                    <a:pt x="12020" y="2956"/>
                  </a:cubicBezTo>
                  <a:cubicBezTo>
                    <a:pt x="11787" y="2956"/>
                    <a:pt x="11639" y="3041"/>
                    <a:pt x="11545" y="3138"/>
                  </a:cubicBezTo>
                  <a:cubicBezTo>
                    <a:pt x="11698" y="3367"/>
                    <a:pt x="11698" y="3367"/>
                    <a:pt x="11698" y="3367"/>
                  </a:cubicBezTo>
                  <a:cubicBezTo>
                    <a:pt x="11780" y="3367"/>
                    <a:pt x="11780" y="3367"/>
                    <a:pt x="11780" y="3367"/>
                  </a:cubicBezTo>
                  <a:cubicBezTo>
                    <a:pt x="11695" y="3171"/>
                    <a:pt x="11773" y="3041"/>
                    <a:pt x="11969" y="3041"/>
                  </a:cubicBezTo>
                  <a:cubicBezTo>
                    <a:pt x="12175" y="3041"/>
                    <a:pt x="12252" y="3138"/>
                    <a:pt x="12250" y="3300"/>
                  </a:cubicBezTo>
                  <a:cubicBezTo>
                    <a:pt x="12247" y="3435"/>
                    <a:pt x="12247" y="3435"/>
                    <a:pt x="12247" y="3435"/>
                  </a:cubicBezTo>
                  <a:cubicBezTo>
                    <a:pt x="11952" y="3496"/>
                    <a:pt x="11952" y="3496"/>
                    <a:pt x="11952" y="3496"/>
                  </a:cubicBezTo>
                  <a:cubicBezTo>
                    <a:pt x="11790" y="3531"/>
                    <a:pt x="11578" y="3608"/>
                    <a:pt x="11578" y="3836"/>
                  </a:cubicBezTo>
                  <a:cubicBezTo>
                    <a:pt x="11578" y="4023"/>
                    <a:pt x="11714" y="4146"/>
                    <a:pt x="11871" y="4146"/>
                  </a:cubicBezTo>
                  <a:cubicBezTo>
                    <a:pt x="12041" y="4146"/>
                    <a:pt x="12162" y="4008"/>
                    <a:pt x="12254" y="3890"/>
                  </a:cubicBezTo>
                  <a:cubicBezTo>
                    <a:pt x="12283" y="4125"/>
                    <a:pt x="12283" y="4125"/>
                    <a:pt x="12283" y="4125"/>
                  </a:cubicBezTo>
                  <a:cubicBezTo>
                    <a:pt x="13251" y="4125"/>
                    <a:pt x="13251" y="4125"/>
                    <a:pt x="13251" y="4125"/>
                  </a:cubicBezTo>
                  <a:cubicBezTo>
                    <a:pt x="13251" y="4038"/>
                    <a:pt x="13251" y="4038"/>
                    <a:pt x="13251" y="4038"/>
                  </a:cubicBezTo>
                  <a:cubicBezTo>
                    <a:pt x="13186" y="4038"/>
                    <a:pt x="13186" y="4038"/>
                    <a:pt x="13186" y="4038"/>
                  </a:cubicBezTo>
                  <a:cubicBezTo>
                    <a:pt x="13152" y="4038"/>
                    <a:pt x="13060" y="3955"/>
                    <a:pt x="13060" y="3917"/>
                  </a:cubicBezTo>
                  <a:cubicBezTo>
                    <a:pt x="13060" y="3342"/>
                    <a:pt x="13060" y="3342"/>
                    <a:pt x="13060" y="3342"/>
                  </a:cubicBezTo>
                  <a:cubicBezTo>
                    <a:pt x="13060" y="3264"/>
                    <a:pt x="13271" y="3104"/>
                    <a:pt x="13433" y="3104"/>
                  </a:cubicBezTo>
                  <a:cubicBezTo>
                    <a:pt x="13557" y="3104"/>
                    <a:pt x="13615" y="3190"/>
                    <a:pt x="13615" y="3301"/>
                  </a:cubicBezTo>
                  <a:cubicBezTo>
                    <a:pt x="13615" y="3916"/>
                    <a:pt x="13615" y="3916"/>
                    <a:pt x="13615" y="3916"/>
                  </a:cubicBezTo>
                  <a:cubicBezTo>
                    <a:pt x="13615" y="3954"/>
                    <a:pt x="13523" y="4037"/>
                    <a:pt x="13489" y="4037"/>
                  </a:cubicBezTo>
                  <a:cubicBezTo>
                    <a:pt x="13423" y="4037"/>
                    <a:pt x="13423" y="4037"/>
                    <a:pt x="13423" y="4037"/>
                  </a:cubicBezTo>
                  <a:cubicBezTo>
                    <a:pt x="13423" y="4124"/>
                    <a:pt x="13423" y="4124"/>
                    <a:pt x="13423" y="4124"/>
                  </a:cubicBezTo>
                  <a:cubicBezTo>
                    <a:pt x="14022" y="4124"/>
                    <a:pt x="14022" y="4124"/>
                    <a:pt x="14022" y="4124"/>
                  </a:cubicBezTo>
                  <a:cubicBezTo>
                    <a:pt x="14022" y="4037"/>
                    <a:pt x="14022" y="4037"/>
                    <a:pt x="14022" y="4037"/>
                  </a:cubicBezTo>
                  <a:cubicBezTo>
                    <a:pt x="13952" y="4037"/>
                    <a:pt x="13952" y="4037"/>
                    <a:pt x="13952" y="4037"/>
                  </a:cubicBezTo>
                  <a:cubicBezTo>
                    <a:pt x="13918" y="4037"/>
                    <a:pt x="13826" y="3954"/>
                    <a:pt x="13826" y="3916"/>
                  </a:cubicBezTo>
                  <a:close/>
                  <a:moveTo>
                    <a:pt x="12250" y="3787"/>
                  </a:moveTo>
                  <a:cubicBezTo>
                    <a:pt x="12201" y="3873"/>
                    <a:pt x="12080" y="3988"/>
                    <a:pt x="11969" y="3988"/>
                  </a:cubicBezTo>
                  <a:cubicBezTo>
                    <a:pt x="11872" y="3993"/>
                    <a:pt x="11789" y="3918"/>
                    <a:pt x="11785" y="3820"/>
                  </a:cubicBezTo>
                  <a:cubicBezTo>
                    <a:pt x="11785" y="3816"/>
                    <a:pt x="11785" y="3811"/>
                    <a:pt x="11785" y="3807"/>
                  </a:cubicBezTo>
                  <a:cubicBezTo>
                    <a:pt x="11785" y="3693"/>
                    <a:pt x="11833" y="3618"/>
                    <a:pt x="11977" y="3582"/>
                  </a:cubicBezTo>
                  <a:cubicBezTo>
                    <a:pt x="12251" y="3511"/>
                    <a:pt x="12251" y="3511"/>
                    <a:pt x="12251" y="3511"/>
                  </a:cubicBezTo>
                  <a:lnTo>
                    <a:pt x="12250" y="3787"/>
                  </a:lnTo>
                  <a:close/>
                  <a:moveTo>
                    <a:pt x="8336" y="1790"/>
                  </a:moveTo>
                  <a:cubicBezTo>
                    <a:pt x="8617" y="1790"/>
                    <a:pt x="8765" y="1637"/>
                    <a:pt x="8840" y="1388"/>
                  </a:cubicBezTo>
                  <a:cubicBezTo>
                    <a:pt x="8769" y="1388"/>
                    <a:pt x="8769" y="1388"/>
                    <a:pt x="8769" y="1388"/>
                  </a:cubicBezTo>
                  <a:cubicBezTo>
                    <a:pt x="8697" y="1519"/>
                    <a:pt x="8605" y="1584"/>
                    <a:pt x="8411" y="1584"/>
                  </a:cubicBezTo>
                  <a:cubicBezTo>
                    <a:pt x="8152" y="1584"/>
                    <a:pt x="8002" y="1349"/>
                    <a:pt x="7997" y="1141"/>
                  </a:cubicBezTo>
                  <a:cubicBezTo>
                    <a:pt x="8758" y="1080"/>
                    <a:pt x="8758" y="1080"/>
                    <a:pt x="8758" y="1080"/>
                  </a:cubicBezTo>
                  <a:cubicBezTo>
                    <a:pt x="8753" y="997"/>
                    <a:pt x="8753" y="997"/>
                    <a:pt x="8753" y="997"/>
                  </a:cubicBezTo>
                  <a:cubicBezTo>
                    <a:pt x="8740" y="774"/>
                    <a:pt x="8595" y="600"/>
                    <a:pt x="8336" y="598"/>
                  </a:cubicBezTo>
                  <a:cubicBezTo>
                    <a:pt x="8041" y="595"/>
                    <a:pt x="7811" y="857"/>
                    <a:pt x="7811" y="1196"/>
                  </a:cubicBezTo>
                  <a:cubicBezTo>
                    <a:pt x="7811" y="1519"/>
                    <a:pt x="8033" y="1790"/>
                    <a:pt x="8336" y="1790"/>
                  </a:cubicBezTo>
                  <a:close/>
                  <a:moveTo>
                    <a:pt x="8331" y="686"/>
                  </a:moveTo>
                  <a:cubicBezTo>
                    <a:pt x="8554" y="686"/>
                    <a:pt x="8578" y="850"/>
                    <a:pt x="8559" y="1013"/>
                  </a:cubicBezTo>
                  <a:cubicBezTo>
                    <a:pt x="7990" y="1061"/>
                    <a:pt x="7990" y="1061"/>
                    <a:pt x="7990" y="1061"/>
                  </a:cubicBezTo>
                  <a:cubicBezTo>
                    <a:pt x="7997" y="882"/>
                    <a:pt x="8094" y="686"/>
                    <a:pt x="8331" y="686"/>
                  </a:cubicBezTo>
                  <a:close/>
                  <a:moveTo>
                    <a:pt x="8947" y="843"/>
                  </a:moveTo>
                  <a:cubicBezTo>
                    <a:pt x="9349" y="1635"/>
                    <a:pt x="9349" y="1635"/>
                    <a:pt x="9349" y="1635"/>
                  </a:cubicBezTo>
                  <a:cubicBezTo>
                    <a:pt x="9005" y="2259"/>
                    <a:pt x="9005" y="2259"/>
                    <a:pt x="9005" y="2259"/>
                  </a:cubicBezTo>
                  <a:cubicBezTo>
                    <a:pt x="9105" y="2310"/>
                    <a:pt x="9105" y="2310"/>
                    <a:pt x="9105" y="2310"/>
                  </a:cubicBezTo>
                  <a:cubicBezTo>
                    <a:pt x="9444" y="1669"/>
                    <a:pt x="9444" y="1669"/>
                    <a:pt x="9444" y="1669"/>
                  </a:cubicBezTo>
                  <a:cubicBezTo>
                    <a:pt x="9828" y="839"/>
                    <a:pt x="9828" y="839"/>
                    <a:pt x="9828" y="839"/>
                  </a:cubicBezTo>
                  <a:cubicBezTo>
                    <a:pt x="9853" y="800"/>
                    <a:pt x="9935" y="713"/>
                    <a:pt x="9962" y="713"/>
                  </a:cubicBezTo>
                  <a:cubicBezTo>
                    <a:pt x="10015" y="713"/>
                    <a:pt x="10015" y="713"/>
                    <a:pt x="10015" y="713"/>
                  </a:cubicBezTo>
                  <a:cubicBezTo>
                    <a:pt x="10015" y="626"/>
                    <a:pt x="10015" y="626"/>
                    <a:pt x="10015" y="626"/>
                  </a:cubicBezTo>
                  <a:cubicBezTo>
                    <a:pt x="9553" y="626"/>
                    <a:pt x="9553" y="626"/>
                    <a:pt x="9553" y="626"/>
                  </a:cubicBezTo>
                  <a:cubicBezTo>
                    <a:pt x="9553" y="713"/>
                    <a:pt x="9553" y="713"/>
                    <a:pt x="9553" y="713"/>
                  </a:cubicBezTo>
                  <a:cubicBezTo>
                    <a:pt x="9623" y="713"/>
                    <a:pt x="9623" y="713"/>
                    <a:pt x="9623" y="713"/>
                  </a:cubicBezTo>
                  <a:cubicBezTo>
                    <a:pt x="9654" y="713"/>
                    <a:pt x="9725" y="793"/>
                    <a:pt x="9722" y="839"/>
                  </a:cubicBezTo>
                  <a:cubicBezTo>
                    <a:pt x="9470" y="1398"/>
                    <a:pt x="9470" y="1398"/>
                    <a:pt x="9470" y="1398"/>
                  </a:cubicBezTo>
                  <a:cubicBezTo>
                    <a:pt x="9194" y="836"/>
                    <a:pt x="9194" y="836"/>
                    <a:pt x="9194" y="836"/>
                  </a:cubicBezTo>
                  <a:cubicBezTo>
                    <a:pt x="9194" y="794"/>
                    <a:pt x="9262" y="713"/>
                    <a:pt x="9293" y="713"/>
                  </a:cubicBezTo>
                  <a:cubicBezTo>
                    <a:pt x="9364" y="713"/>
                    <a:pt x="9364" y="713"/>
                    <a:pt x="9364" y="713"/>
                  </a:cubicBezTo>
                  <a:cubicBezTo>
                    <a:pt x="9364" y="626"/>
                    <a:pt x="9364" y="626"/>
                    <a:pt x="9364" y="626"/>
                  </a:cubicBezTo>
                  <a:cubicBezTo>
                    <a:pt x="8749" y="626"/>
                    <a:pt x="8749" y="626"/>
                    <a:pt x="8749" y="626"/>
                  </a:cubicBezTo>
                  <a:cubicBezTo>
                    <a:pt x="8749" y="713"/>
                    <a:pt x="8749" y="713"/>
                    <a:pt x="8749" y="713"/>
                  </a:cubicBezTo>
                  <a:cubicBezTo>
                    <a:pt x="8800" y="713"/>
                    <a:pt x="8800" y="713"/>
                    <a:pt x="8800" y="713"/>
                  </a:cubicBezTo>
                  <a:cubicBezTo>
                    <a:pt x="8829" y="712"/>
                    <a:pt x="8928" y="807"/>
                    <a:pt x="8947" y="843"/>
                  </a:cubicBezTo>
                  <a:close/>
                  <a:moveTo>
                    <a:pt x="5117" y="349"/>
                  </a:moveTo>
                  <a:cubicBezTo>
                    <a:pt x="5195" y="353"/>
                    <a:pt x="5261" y="293"/>
                    <a:pt x="5265" y="215"/>
                  </a:cubicBezTo>
                  <a:cubicBezTo>
                    <a:pt x="5265" y="210"/>
                    <a:pt x="5265" y="206"/>
                    <a:pt x="5265" y="201"/>
                  </a:cubicBezTo>
                  <a:cubicBezTo>
                    <a:pt x="5265" y="112"/>
                    <a:pt x="5202" y="56"/>
                    <a:pt x="5117" y="56"/>
                  </a:cubicBezTo>
                  <a:cubicBezTo>
                    <a:pt x="5032" y="56"/>
                    <a:pt x="4967" y="112"/>
                    <a:pt x="4967" y="201"/>
                  </a:cubicBezTo>
                  <a:cubicBezTo>
                    <a:pt x="4965" y="280"/>
                    <a:pt x="5026" y="346"/>
                    <a:pt x="5105" y="349"/>
                  </a:cubicBezTo>
                  <a:cubicBezTo>
                    <a:pt x="5109" y="349"/>
                    <a:pt x="5113" y="349"/>
                    <a:pt x="5117" y="349"/>
                  </a:cubicBezTo>
                  <a:close/>
                  <a:moveTo>
                    <a:pt x="3836" y="1676"/>
                  </a:moveTo>
                  <a:cubicBezTo>
                    <a:pt x="3749" y="1676"/>
                    <a:pt x="3749" y="1676"/>
                    <a:pt x="3749" y="1676"/>
                  </a:cubicBezTo>
                  <a:cubicBezTo>
                    <a:pt x="3715" y="1676"/>
                    <a:pt x="3613" y="1579"/>
                    <a:pt x="3613" y="1543"/>
                  </a:cubicBezTo>
                  <a:cubicBezTo>
                    <a:pt x="3613" y="1075"/>
                    <a:pt x="3613" y="1075"/>
                    <a:pt x="3613" y="1075"/>
                  </a:cubicBezTo>
                  <a:cubicBezTo>
                    <a:pt x="3793" y="882"/>
                    <a:pt x="3793" y="882"/>
                    <a:pt x="3793" y="882"/>
                  </a:cubicBezTo>
                  <a:cubicBezTo>
                    <a:pt x="4403" y="1763"/>
                    <a:pt x="4403" y="1763"/>
                    <a:pt x="4403" y="1763"/>
                  </a:cubicBezTo>
                  <a:cubicBezTo>
                    <a:pt x="6040" y="1763"/>
                    <a:pt x="6040" y="1763"/>
                    <a:pt x="6040" y="1763"/>
                  </a:cubicBezTo>
                  <a:cubicBezTo>
                    <a:pt x="6040" y="1676"/>
                    <a:pt x="6040" y="1676"/>
                    <a:pt x="6040" y="1676"/>
                  </a:cubicBezTo>
                  <a:cubicBezTo>
                    <a:pt x="5974" y="1676"/>
                    <a:pt x="5974" y="1676"/>
                    <a:pt x="5974" y="1676"/>
                  </a:cubicBezTo>
                  <a:cubicBezTo>
                    <a:pt x="5940" y="1676"/>
                    <a:pt x="5848" y="1594"/>
                    <a:pt x="5848" y="1555"/>
                  </a:cubicBezTo>
                  <a:cubicBezTo>
                    <a:pt x="5848" y="981"/>
                    <a:pt x="5848" y="981"/>
                    <a:pt x="5848" y="981"/>
                  </a:cubicBezTo>
                  <a:cubicBezTo>
                    <a:pt x="5848" y="904"/>
                    <a:pt x="6059" y="744"/>
                    <a:pt x="6221" y="744"/>
                  </a:cubicBezTo>
                  <a:cubicBezTo>
                    <a:pt x="6345" y="744"/>
                    <a:pt x="6403" y="829"/>
                    <a:pt x="6403" y="940"/>
                  </a:cubicBezTo>
                  <a:cubicBezTo>
                    <a:pt x="6403" y="1555"/>
                    <a:pt x="6403" y="1555"/>
                    <a:pt x="6403" y="1555"/>
                  </a:cubicBezTo>
                  <a:cubicBezTo>
                    <a:pt x="6403" y="1594"/>
                    <a:pt x="6311" y="1676"/>
                    <a:pt x="6277" y="1676"/>
                  </a:cubicBezTo>
                  <a:cubicBezTo>
                    <a:pt x="6211" y="1676"/>
                    <a:pt x="6211" y="1676"/>
                    <a:pt x="6211" y="1676"/>
                  </a:cubicBezTo>
                  <a:cubicBezTo>
                    <a:pt x="6211" y="1763"/>
                    <a:pt x="6211" y="1763"/>
                    <a:pt x="6211" y="1763"/>
                  </a:cubicBezTo>
                  <a:cubicBezTo>
                    <a:pt x="6810" y="1763"/>
                    <a:pt x="6810" y="1763"/>
                    <a:pt x="6810" y="1763"/>
                  </a:cubicBezTo>
                  <a:cubicBezTo>
                    <a:pt x="6810" y="1676"/>
                    <a:pt x="6810" y="1676"/>
                    <a:pt x="6810" y="1676"/>
                  </a:cubicBezTo>
                  <a:cubicBezTo>
                    <a:pt x="6739" y="1676"/>
                    <a:pt x="6739" y="1676"/>
                    <a:pt x="6739" y="1676"/>
                  </a:cubicBezTo>
                  <a:cubicBezTo>
                    <a:pt x="6706" y="1676"/>
                    <a:pt x="6613" y="1594"/>
                    <a:pt x="6613" y="1555"/>
                  </a:cubicBezTo>
                  <a:cubicBezTo>
                    <a:pt x="6613" y="928"/>
                    <a:pt x="6613" y="928"/>
                    <a:pt x="6613" y="928"/>
                  </a:cubicBezTo>
                  <a:cubicBezTo>
                    <a:pt x="6613" y="732"/>
                    <a:pt x="6473" y="601"/>
                    <a:pt x="6296" y="601"/>
                  </a:cubicBezTo>
                  <a:cubicBezTo>
                    <a:pt x="6091" y="601"/>
                    <a:pt x="5984" y="720"/>
                    <a:pt x="5846" y="860"/>
                  </a:cubicBezTo>
                  <a:cubicBezTo>
                    <a:pt x="5803" y="625"/>
                    <a:pt x="5803" y="625"/>
                    <a:pt x="5803" y="625"/>
                  </a:cubicBezTo>
                  <a:cubicBezTo>
                    <a:pt x="5441" y="625"/>
                    <a:pt x="5441" y="625"/>
                    <a:pt x="5441" y="625"/>
                  </a:cubicBezTo>
                  <a:cubicBezTo>
                    <a:pt x="5441" y="712"/>
                    <a:pt x="5441" y="712"/>
                    <a:pt x="5441" y="712"/>
                  </a:cubicBezTo>
                  <a:cubicBezTo>
                    <a:pt x="5512" y="712"/>
                    <a:pt x="5512" y="712"/>
                    <a:pt x="5512" y="712"/>
                  </a:cubicBezTo>
                  <a:cubicBezTo>
                    <a:pt x="5546" y="712"/>
                    <a:pt x="5638" y="798"/>
                    <a:pt x="5638" y="833"/>
                  </a:cubicBezTo>
                  <a:cubicBezTo>
                    <a:pt x="5638" y="1555"/>
                    <a:pt x="5638" y="1555"/>
                    <a:pt x="5638" y="1555"/>
                  </a:cubicBezTo>
                  <a:cubicBezTo>
                    <a:pt x="5638" y="1593"/>
                    <a:pt x="5546" y="1676"/>
                    <a:pt x="5512" y="1676"/>
                  </a:cubicBezTo>
                  <a:cubicBezTo>
                    <a:pt x="5371" y="1676"/>
                    <a:pt x="5371" y="1676"/>
                    <a:pt x="5371" y="1676"/>
                  </a:cubicBezTo>
                  <a:cubicBezTo>
                    <a:pt x="5340" y="1676"/>
                    <a:pt x="5245" y="1593"/>
                    <a:pt x="5245" y="1555"/>
                  </a:cubicBezTo>
                  <a:cubicBezTo>
                    <a:pt x="5245" y="625"/>
                    <a:pt x="5245" y="625"/>
                    <a:pt x="5245" y="625"/>
                  </a:cubicBezTo>
                  <a:cubicBezTo>
                    <a:pt x="4836" y="625"/>
                    <a:pt x="4836" y="625"/>
                    <a:pt x="4836" y="625"/>
                  </a:cubicBezTo>
                  <a:cubicBezTo>
                    <a:pt x="4836" y="712"/>
                    <a:pt x="4836" y="712"/>
                    <a:pt x="4836" y="712"/>
                  </a:cubicBezTo>
                  <a:cubicBezTo>
                    <a:pt x="4906" y="712"/>
                    <a:pt x="4906" y="712"/>
                    <a:pt x="4906" y="712"/>
                  </a:cubicBezTo>
                  <a:cubicBezTo>
                    <a:pt x="4940" y="712"/>
                    <a:pt x="5032" y="798"/>
                    <a:pt x="5032" y="833"/>
                  </a:cubicBezTo>
                  <a:cubicBezTo>
                    <a:pt x="5032" y="1555"/>
                    <a:pt x="5032" y="1555"/>
                    <a:pt x="5032" y="1555"/>
                  </a:cubicBezTo>
                  <a:cubicBezTo>
                    <a:pt x="5032" y="1594"/>
                    <a:pt x="4940" y="1676"/>
                    <a:pt x="4906" y="1676"/>
                  </a:cubicBezTo>
                  <a:cubicBezTo>
                    <a:pt x="4778" y="1676"/>
                    <a:pt x="4778" y="1676"/>
                    <a:pt x="4778" y="1676"/>
                  </a:cubicBezTo>
                  <a:cubicBezTo>
                    <a:pt x="4742" y="1676"/>
                    <a:pt x="4599" y="1567"/>
                    <a:pt x="4570" y="1528"/>
                  </a:cubicBezTo>
                  <a:cubicBezTo>
                    <a:pt x="3953" y="707"/>
                    <a:pt x="3953" y="707"/>
                    <a:pt x="3953" y="707"/>
                  </a:cubicBezTo>
                  <a:cubicBezTo>
                    <a:pt x="4381" y="247"/>
                    <a:pt x="4381" y="247"/>
                    <a:pt x="4381" y="247"/>
                  </a:cubicBezTo>
                  <a:cubicBezTo>
                    <a:pt x="4405" y="221"/>
                    <a:pt x="4572" y="88"/>
                    <a:pt x="4606" y="88"/>
                  </a:cubicBezTo>
                  <a:cubicBezTo>
                    <a:pt x="4692" y="88"/>
                    <a:pt x="4692" y="88"/>
                    <a:pt x="4692" y="88"/>
                  </a:cubicBezTo>
                  <a:cubicBezTo>
                    <a:pt x="4692" y="0"/>
                    <a:pt x="4692" y="0"/>
                    <a:pt x="4692" y="0"/>
                  </a:cubicBezTo>
                  <a:cubicBezTo>
                    <a:pt x="4052" y="0"/>
                    <a:pt x="4052" y="0"/>
                    <a:pt x="4052" y="0"/>
                  </a:cubicBezTo>
                  <a:cubicBezTo>
                    <a:pt x="4052" y="88"/>
                    <a:pt x="4052" y="88"/>
                    <a:pt x="4052" y="88"/>
                  </a:cubicBezTo>
                  <a:cubicBezTo>
                    <a:pt x="4137" y="88"/>
                    <a:pt x="4137" y="88"/>
                    <a:pt x="4137" y="88"/>
                  </a:cubicBezTo>
                  <a:cubicBezTo>
                    <a:pt x="4171" y="88"/>
                    <a:pt x="4270" y="209"/>
                    <a:pt x="4244" y="240"/>
                  </a:cubicBezTo>
                  <a:cubicBezTo>
                    <a:pt x="3614" y="942"/>
                    <a:pt x="3614" y="942"/>
                    <a:pt x="3614" y="942"/>
                  </a:cubicBezTo>
                  <a:cubicBezTo>
                    <a:pt x="3614" y="221"/>
                    <a:pt x="3614" y="221"/>
                    <a:pt x="3614" y="221"/>
                  </a:cubicBezTo>
                  <a:cubicBezTo>
                    <a:pt x="3614" y="184"/>
                    <a:pt x="3716" y="88"/>
                    <a:pt x="3750" y="88"/>
                  </a:cubicBezTo>
                  <a:cubicBezTo>
                    <a:pt x="3837" y="88"/>
                    <a:pt x="3837" y="88"/>
                    <a:pt x="3837" y="88"/>
                  </a:cubicBezTo>
                  <a:cubicBezTo>
                    <a:pt x="3837" y="0"/>
                    <a:pt x="3837" y="0"/>
                    <a:pt x="3837" y="0"/>
                  </a:cubicBezTo>
                  <a:cubicBezTo>
                    <a:pt x="3149" y="0"/>
                    <a:pt x="3149" y="0"/>
                    <a:pt x="3149" y="0"/>
                  </a:cubicBezTo>
                  <a:cubicBezTo>
                    <a:pt x="3149" y="88"/>
                    <a:pt x="3149" y="88"/>
                    <a:pt x="3149" y="88"/>
                  </a:cubicBezTo>
                  <a:cubicBezTo>
                    <a:pt x="3236" y="88"/>
                    <a:pt x="3236" y="88"/>
                    <a:pt x="3236" y="88"/>
                  </a:cubicBezTo>
                  <a:cubicBezTo>
                    <a:pt x="3270" y="88"/>
                    <a:pt x="3371" y="184"/>
                    <a:pt x="3371" y="221"/>
                  </a:cubicBezTo>
                  <a:cubicBezTo>
                    <a:pt x="3371" y="1543"/>
                    <a:pt x="3371" y="1543"/>
                    <a:pt x="3371" y="1543"/>
                  </a:cubicBezTo>
                  <a:cubicBezTo>
                    <a:pt x="3371" y="1579"/>
                    <a:pt x="3270" y="1676"/>
                    <a:pt x="3236" y="1676"/>
                  </a:cubicBezTo>
                  <a:cubicBezTo>
                    <a:pt x="3149" y="1676"/>
                    <a:pt x="3149" y="1676"/>
                    <a:pt x="3149" y="1676"/>
                  </a:cubicBezTo>
                  <a:cubicBezTo>
                    <a:pt x="3149" y="1763"/>
                    <a:pt x="3149" y="1763"/>
                    <a:pt x="3149" y="1763"/>
                  </a:cubicBezTo>
                  <a:cubicBezTo>
                    <a:pt x="3836" y="1763"/>
                    <a:pt x="3836" y="1763"/>
                    <a:pt x="3836" y="1763"/>
                  </a:cubicBezTo>
                  <a:lnTo>
                    <a:pt x="3836" y="1676"/>
                  </a:lnTo>
                  <a:close/>
                  <a:moveTo>
                    <a:pt x="7720" y="1446"/>
                  </a:moveTo>
                  <a:cubicBezTo>
                    <a:pt x="7720" y="1262"/>
                    <a:pt x="7579" y="1163"/>
                    <a:pt x="7456" y="1114"/>
                  </a:cubicBezTo>
                  <a:cubicBezTo>
                    <a:pt x="7361" y="1078"/>
                    <a:pt x="7296" y="1049"/>
                    <a:pt x="7209" y="1013"/>
                  </a:cubicBezTo>
                  <a:cubicBezTo>
                    <a:pt x="7090" y="962"/>
                    <a:pt x="7023" y="927"/>
                    <a:pt x="7023" y="829"/>
                  </a:cubicBezTo>
                  <a:cubicBezTo>
                    <a:pt x="7023" y="739"/>
                    <a:pt x="7085" y="683"/>
                    <a:pt x="7219" y="683"/>
                  </a:cubicBezTo>
                  <a:cubicBezTo>
                    <a:pt x="7432" y="683"/>
                    <a:pt x="7565" y="884"/>
                    <a:pt x="7565" y="979"/>
                  </a:cubicBezTo>
                  <a:cubicBezTo>
                    <a:pt x="7635" y="979"/>
                    <a:pt x="7635" y="979"/>
                    <a:pt x="7635" y="979"/>
                  </a:cubicBezTo>
                  <a:cubicBezTo>
                    <a:pt x="7635" y="625"/>
                    <a:pt x="7635" y="625"/>
                    <a:pt x="7635" y="625"/>
                  </a:cubicBezTo>
                  <a:cubicBezTo>
                    <a:pt x="7572" y="625"/>
                    <a:pt x="7572" y="625"/>
                    <a:pt x="7572" y="625"/>
                  </a:cubicBezTo>
                  <a:cubicBezTo>
                    <a:pt x="7562" y="649"/>
                    <a:pt x="7543" y="657"/>
                    <a:pt x="7509" y="657"/>
                  </a:cubicBezTo>
                  <a:cubicBezTo>
                    <a:pt x="7422" y="657"/>
                    <a:pt x="7352" y="598"/>
                    <a:pt x="7226" y="598"/>
                  </a:cubicBezTo>
                  <a:cubicBezTo>
                    <a:pt x="7015" y="598"/>
                    <a:pt x="6882" y="707"/>
                    <a:pt x="6882" y="913"/>
                  </a:cubicBezTo>
                  <a:cubicBezTo>
                    <a:pt x="6882" y="1071"/>
                    <a:pt x="6986" y="1160"/>
                    <a:pt x="7124" y="1223"/>
                  </a:cubicBezTo>
                  <a:cubicBezTo>
                    <a:pt x="7216" y="1264"/>
                    <a:pt x="7282" y="1291"/>
                    <a:pt x="7361" y="1325"/>
                  </a:cubicBezTo>
                  <a:cubicBezTo>
                    <a:pt x="7463" y="1367"/>
                    <a:pt x="7577" y="1412"/>
                    <a:pt x="7577" y="1540"/>
                  </a:cubicBezTo>
                  <a:cubicBezTo>
                    <a:pt x="7577" y="1647"/>
                    <a:pt x="7497" y="1695"/>
                    <a:pt x="7354" y="1695"/>
                  </a:cubicBezTo>
                  <a:cubicBezTo>
                    <a:pt x="7107" y="1695"/>
                    <a:pt x="6952" y="1468"/>
                    <a:pt x="6952" y="1361"/>
                  </a:cubicBezTo>
                  <a:cubicBezTo>
                    <a:pt x="6882" y="1361"/>
                    <a:pt x="6882" y="1361"/>
                    <a:pt x="6882" y="1361"/>
                  </a:cubicBezTo>
                  <a:cubicBezTo>
                    <a:pt x="6882" y="1763"/>
                    <a:pt x="6882" y="1763"/>
                    <a:pt x="6882" y="1763"/>
                  </a:cubicBezTo>
                  <a:cubicBezTo>
                    <a:pt x="6938" y="1763"/>
                    <a:pt x="6938" y="1763"/>
                    <a:pt x="6938" y="1763"/>
                  </a:cubicBezTo>
                  <a:cubicBezTo>
                    <a:pt x="6967" y="1737"/>
                    <a:pt x="6979" y="1725"/>
                    <a:pt x="7025" y="1725"/>
                  </a:cubicBezTo>
                  <a:cubicBezTo>
                    <a:pt x="7124" y="1725"/>
                    <a:pt x="7209" y="1790"/>
                    <a:pt x="7354" y="1790"/>
                  </a:cubicBezTo>
                  <a:cubicBezTo>
                    <a:pt x="7570" y="1790"/>
                    <a:pt x="7720" y="1664"/>
                    <a:pt x="7720" y="1446"/>
                  </a:cubicBezTo>
                  <a:close/>
                  <a:moveTo>
                    <a:pt x="2703" y="1584"/>
                  </a:moveTo>
                  <a:cubicBezTo>
                    <a:pt x="2442" y="1584"/>
                    <a:pt x="2282" y="1383"/>
                    <a:pt x="2282" y="1129"/>
                  </a:cubicBezTo>
                  <a:cubicBezTo>
                    <a:pt x="2282" y="860"/>
                    <a:pt x="2391" y="683"/>
                    <a:pt x="2618" y="683"/>
                  </a:cubicBezTo>
                  <a:cubicBezTo>
                    <a:pt x="2815" y="683"/>
                    <a:pt x="2844" y="840"/>
                    <a:pt x="2812" y="1017"/>
                  </a:cubicBezTo>
                  <a:cubicBezTo>
                    <a:pt x="2882" y="1013"/>
                    <a:pt x="2882" y="1013"/>
                    <a:pt x="2882" y="1013"/>
                  </a:cubicBezTo>
                  <a:cubicBezTo>
                    <a:pt x="3049" y="753"/>
                    <a:pt x="3049" y="753"/>
                    <a:pt x="3049" y="753"/>
                  </a:cubicBezTo>
                  <a:cubicBezTo>
                    <a:pt x="2945" y="649"/>
                    <a:pt x="2824" y="596"/>
                    <a:pt x="2645" y="596"/>
                  </a:cubicBezTo>
                  <a:cubicBezTo>
                    <a:pt x="2345" y="596"/>
                    <a:pt x="2100" y="833"/>
                    <a:pt x="2100" y="1201"/>
                  </a:cubicBezTo>
                  <a:cubicBezTo>
                    <a:pt x="2100" y="1526"/>
                    <a:pt x="2306" y="1792"/>
                    <a:pt x="2623" y="1792"/>
                  </a:cubicBezTo>
                  <a:cubicBezTo>
                    <a:pt x="2909" y="1792"/>
                    <a:pt x="3061" y="1635"/>
                    <a:pt x="3136" y="1386"/>
                  </a:cubicBezTo>
                  <a:cubicBezTo>
                    <a:pt x="3066" y="1386"/>
                    <a:pt x="3066" y="1386"/>
                    <a:pt x="3066" y="1386"/>
                  </a:cubicBezTo>
                  <a:cubicBezTo>
                    <a:pt x="2986" y="1519"/>
                    <a:pt x="2902" y="1584"/>
                    <a:pt x="2703" y="1584"/>
                  </a:cubicBezTo>
                  <a:close/>
                  <a:moveTo>
                    <a:pt x="1053" y="1322"/>
                  </a:moveTo>
                  <a:cubicBezTo>
                    <a:pt x="1041" y="1322"/>
                    <a:pt x="1041" y="1322"/>
                    <a:pt x="1041" y="1322"/>
                  </a:cubicBezTo>
                  <a:cubicBezTo>
                    <a:pt x="511" y="0"/>
                    <a:pt x="511" y="0"/>
                    <a:pt x="511" y="0"/>
                  </a:cubicBezTo>
                  <a:cubicBezTo>
                    <a:pt x="0" y="0"/>
                    <a:pt x="0" y="0"/>
                    <a:pt x="0" y="0"/>
                  </a:cubicBezTo>
                  <a:cubicBezTo>
                    <a:pt x="0" y="88"/>
                    <a:pt x="0" y="88"/>
                    <a:pt x="0" y="88"/>
                  </a:cubicBezTo>
                  <a:cubicBezTo>
                    <a:pt x="87" y="88"/>
                    <a:pt x="87" y="88"/>
                    <a:pt x="87" y="88"/>
                  </a:cubicBezTo>
                  <a:cubicBezTo>
                    <a:pt x="121" y="88"/>
                    <a:pt x="223" y="184"/>
                    <a:pt x="223" y="221"/>
                  </a:cubicBezTo>
                  <a:cubicBezTo>
                    <a:pt x="223" y="1543"/>
                    <a:pt x="223" y="1543"/>
                    <a:pt x="223" y="1543"/>
                  </a:cubicBezTo>
                  <a:cubicBezTo>
                    <a:pt x="223" y="1579"/>
                    <a:pt x="121" y="1676"/>
                    <a:pt x="87" y="1676"/>
                  </a:cubicBezTo>
                  <a:cubicBezTo>
                    <a:pt x="0" y="1676"/>
                    <a:pt x="0" y="1676"/>
                    <a:pt x="0" y="1676"/>
                  </a:cubicBezTo>
                  <a:cubicBezTo>
                    <a:pt x="0" y="1763"/>
                    <a:pt x="0" y="1763"/>
                    <a:pt x="0" y="1763"/>
                  </a:cubicBezTo>
                  <a:cubicBezTo>
                    <a:pt x="549" y="1763"/>
                    <a:pt x="549" y="1763"/>
                    <a:pt x="549" y="1763"/>
                  </a:cubicBezTo>
                  <a:cubicBezTo>
                    <a:pt x="549" y="1676"/>
                    <a:pt x="549" y="1676"/>
                    <a:pt x="549" y="1676"/>
                  </a:cubicBezTo>
                  <a:cubicBezTo>
                    <a:pt x="462" y="1676"/>
                    <a:pt x="462" y="1676"/>
                    <a:pt x="462" y="1676"/>
                  </a:cubicBezTo>
                  <a:cubicBezTo>
                    <a:pt x="428" y="1676"/>
                    <a:pt x="327" y="1579"/>
                    <a:pt x="327" y="1543"/>
                  </a:cubicBezTo>
                  <a:cubicBezTo>
                    <a:pt x="327" y="233"/>
                    <a:pt x="327" y="233"/>
                    <a:pt x="327" y="233"/>
                  </a:cubicBezTo>
                  <a:cubicBezTo>
                    <a:pt x="968" y="1794"/>
                    <a:pt x="968" y="1794"/>
                    <a:pt x="968" y="1794"/>
                  </a:cubicBezTo>
                  <a:cubicBezTo>
                    <a:pt x="1609" y="259"/>
                    <a:pt x="1609" y="259"/>
                    <a:pt x="1609" y="259"/>
                  </a:cubicBezTo>
                  <a:cubicBezTo>
                    <a:pt x="1609" y="1543"/>
                    <a:pt x="1609" y="1543"/>
                    <a:pt x="1609" y="1543"/>
                  </a:cubicBezTo>
                  <a:cubicBezTo>
                    <a:pt x="1609" y="1579"/>
                    <a:pt x="1507" y="1676"/>
                    <a:pt x="1473" y="1676"/>
                  </a:cubicBezTo>
                  <a:cubicBezTo>
                    <a:pt x="1386" y="1676"/>
                    <a:pt x="1386" y="1676"/>
                    <a:pt x="1386" y="1676"/>
                  </a:cubicBezTo>
                  <a:cubicBezTo>
                    <a:pt x="1386" y="1763"/>
                    <a:pt x="1386" y="1763"/>
                    <a:pt x="1386" y="1763"/>
                  </a:cubicBezTo>
                  <a:cubicBezTo>
                    <a:pt x="2069" y="1763"/>
                    <a:pt x="2069" y="1763"/>
                    <a:pt x="2069" y="1763"/>
                  </a:cubicBezTo>
                  <a:cubicBezTo>
                    <a:pt x="2069" y="1676"/>
                    <a:pt x="2069" y="1676"/>
                    <a:pt x="2069" y="1676"/>
                  </a:cubicBezTo>
                  <a:cubicBezTo>
                    <a:pt x="1983" y="1676"/>
                    <a:pt x="1983" y="1676"/>
                    <a:pt x="1983" y="1676"/>
                  </a:cubicBezTo>
                  <a:cubicBezTo>
                    <a:pt x="1949" y="1676"/>
                    <a:pt x="1848" y="1579"/>
                    <a:pt x="1848" y="1543"/>
                  </a:cubicBezTo>
                  <a:cubicBezTo>
                    <a:pt x="1848" y="221"/>
                    <a:pt x="1848" y="221"/>
                    <a:pt x="1848" y="221"/>
                  </a:cubicBezTo>
                  <a:cubicBezTo>
                    <a:pt x="1848" y="184"/>
                    <a:pt x="1949" y="88"/>
                    <a:pt x="1983" y="88"/>
                  </a:cubicBezTo>
                  <a:cubicBezTo>
                    <a:pt x="2070" y="88"/>
                    <a:pt x="2070" y="88"/>
                    <a:pt x="2070" y="88"/>
                  </a:cubicBezTo>
                  <a:cubicBezTo>
                    <a:pt x="2070" y="0"/>
                    <a:pt x="2070" y="0"/>
                    <a:pt x="2070" y="0"/>
                  </a:cubicBezTo>
                  <a:cubicBezTo>
                    <a:pt x="1610" y="0"/>
                    <a:pt x="1610" y="0"/>
                    <a:pt x="1610" y="0"/>
                  </a:cubicBezTo>
                  <a:lnTo>
                    <a:pt x="1053" y="1322"/>
                  </a:lnTo>
                  <a:close/>
                </a:path>
              </a:pathLst>
            </a:custGeom>
            <a:solidFill>
              <a:srgbClr val="1127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grpSp>
      <p:sp>
        <p:nvSpPr>
          <p:cNvPr id="8" name="5. Source" hidden="1">
            <a:extLst>
              <a:ext uri="{FF2B5EF4-FFF2-40B4-BE49-F238E27FC236}">
                <a16:creationId xmlns:a16="http://schemas.microsoft.com/office/drawing/2014/main" id="{330AE89A-7771-4A6E-A02D-893DCB66C876}"/>
              </a:ext>
            </a:extLst>
          </p:cNvPr>
          <p:cNvSpPr txBox="1"/>
          <p:nvPr userDrawn="1">
            <p:custDataLst>
              <p:tags r:id="rId4"/>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Tree>
    <p:extLst>
      <p:ext uri="{BB962C8B-B14F-4D97-AF65-F5344CB8AC3E}">
        <p14:creationId xmlns:p14="http://schemas.microsoft.com/office/powerpoint/2010/main" val="466470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ontrast Title">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BEFF58C-83CF-420F-BF45-F188AE9E7308}"/>
              </a:ext>
            </a:extLst>
          </p:cNvPr>
          <p:cNvGraphicFramePr>
            <a:graphicFrameLocks noChangeAspect="1"/>
          </p:cNvGraphicFramePr>
          <p:nvPr userDrawn="1">
            <p:custDataLst>
              <p:tags r:id="rId2"/>
            </p:custDataLst>
            <p:extLst>
              <p:ext uri="{D42A27DB-BD31-4B8C-83A1-F6EECF244321}">
                <p14:modId xmlns:p14="http://schemas.microsoft.com/office/powerpoint/2010/main" val="231973723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8706" name="think-cell Slide" r:id="rId12" imgW="344" imgH="344" progId="TCLayout.ActiveDocument.1">
                  <p:embed/>
                </p:oleObj>
              </mc:Choice>
              <mc:Fallback>
                <p:oleObj name="think-cell Slide" r:id="rId12" imgW="344" imgH="344" progId="TCLayout.ActiveDocument.1">
                  <p:embed/>
                  <p:pic>
                    <p:nvPicPr>
                      <p:cNvPr id="0" name=""/>
                      <p:cNvPicPr/>
                      <p:nvPr/>
                    </p:nvPicPr>
                    <p:blipFill>
                      <a:blip r:embed="rId13"/>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BEC3B16-0840-4135-8BED-D45704C35593}"/>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4400" b="1" i="0" baseline="0" dirty="0" err="1">
              <a:solidFill>
                <a:schemeClr val="bg1"/>
              </a:solidFill>
              <a:latin typeface="Georgia" panose="02040502050405020303" pitchFamily="18" charset="0"/>
              <a:ea typeface="+mj-ea"/>
              <a:cs typeface="+mj-cs"/>
              <a:sym typeface="Georgia" panose="02040502050405020303" pitchFamily="18" charset="0"/>
            </a:endParaRPr>
          </a:p>
        </p:txBody>
      </p:sp>
      <p:pic>
        <p:nvPicPr>
          <p:cNvPr id="11" name="Partnership">
            <a:extLst>
              <a:ext uri="{FF2B5EF4-FFF2-40B4-BE49-F238E27FC236}">
                <a16:creationId xmlns:a16="http://schemas.microsoft.com/office/drawing/2014/main" id="{93A279FD-F954-407E-8068-C22694CA7780}"/>
              </a:ext>
            </a:extLst>
          </p:cNvPr>
          <p:cNvPicPr>
            <a:picLocks noChangeAspect="1"/>
          </p:cNvPicPr>
          <p:nvPr userDrawn="1"/>
        </p:nvPicPr>
        <p:blipFill>
          <a:blip r:embed="rId14"/>
          <a:stretch>
            <a:fillRect/>
          </a:stretch>
        </p:blipFill>
        <p:spPr>
          <a:xfrm>
            <a:off x="0" y="0"/>
            <a:ext cx="12192000" cy="6858000"/>
          </a:xfrm>
          <a:prstGeom prst="rect">
            <a:avLst/>
          </a:prstGeom>
        </p:spPr>
      </p:pic>
      <p:grpSp>
        <p:nvGrpSpPr>
          <p:cNvPr id="16" name="LogoImage">
            <a:extLst>
              <a:ext uri="{FF2B5EF4-FFF2-40B4-BE49-F238E27FC236}">
                <a16:creationId xmlns:a16="http://schemas.microsoft.com/office/drawing/2014/main" id="{417D7FAF-35B8-4173-88FB-739B21C6DEBE}"/>
              </a:ext>
            </a:extLst>
          </p:cNvPr>
          <p:cNvGrpSpPr>
            <a:grpSpLocks noChangeAspect="1"/>
          </p:cNvGrpSpPr>
          <p:nvPr userDrawn="1">
            <p:custDataLst>
              <p:tags r:id="rId4"/>
            </p:custDataLst>
          </p:nvPr>
        </p:nvGrpSpPr>
        <p:grpSpPr bwMode="black">
          <a:xfrm>
            <a:off x="551942" y="481161"/>
            <a:ext cx="1893202" cy="585216"/>
            <a:chOff x="0" y="973"/>
            <a:chExt cx="7680" cy="2374"/>
          </a:xfrm>
        </p:grpSpPr>
        <p:sp>
          <p:nvSpPr>
            <p:cNvPr id="19" name="AutoShape 3">
              <a:extLst>
                <a:ext uri="{FF2B5EF4-FFF2-40B4-BE49-F238E27FC236}">
                  <a16:creationId xmlns:a16="http://schemas.microsoft.com/office/drawing/2014/main" id="{03DD3F3B-2548-4AA0-A5B1-E54401FEE8FF}"/>
                </a:ext>
              </a:extLst>
            </p:cNvPr>
            <p:cNvSpPr>
              <a:spLocks noChangeAspect="1" noChangeArrowheads="1" noTextEdit="1"/>
            </p:cNvSpPr>
            <p:nvPr userDrawn="1"/>
          </p:nvSpPr>
          <p:spPr bwMode="black">
            <a:xfrm>
              <a:off x="0" y="973"/>
              <a:ext cx="7680" cy="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sp>
          <p:nvSpPr>
            <p:cNvPr id="20" name="Freeform 5">
              <a:extLst>
                <a:ext uri="{FF2B5EF4-FFF2-40B4-BE49-F238E27FC236}">
                  <a16:creationId xmlns:a16="http://schemas.microsoft.com/office/drawing/2014/main" id="{A5CEE8F7-DC61-4907-AA21-C799D61ED268}"/>
                </a:ext>
              </a:extLst>
            </p:cNvPr>
            <p:cNvSpPr>
              <a:spLocks noEditPoints="1"/>
            </p:cNvSpPr>
            <p:nvPr userDrawn="1"/>
          </p:nvSpPr>
          <p:spPr bwMode="black">
            <a:xfrm>
              <a:off x="0" y="974"/>
              <a:ext cx="7680" cy="2373"/>
            </a:xfrm>
            <a:custGeom>
              <a:avLst/>
              <a:gdLst>
                <a:gd name="T0" fmla="*/ 4209 w 15155"/>
                <a:gd name="T1" fmla="*/ 2986 h 4678"/>
                <a:gd name="T2" fmla="*/ 3707 w 15155"/>
                <a:gd name="T3" fmla="*/ 2422 h 4678"/>
                <a:gd name="T4" fmla="*/ 3712 w 15155"/>
                <a:gd name="T5" fmla="*/ 2340 h 4678"/>
                <a:gd name="T6" fmla="*/ 4724 w 15155"/>
                <a:gd name="T7" fmla="*/ 4124 h 4678"/>
                <a:gd name="T8" fmla="*/ 3330 w 15155"/>
                <a:gd name="T9" fmla="*/ 3521 h 4678"/>
                <a:gd name="T10" fmla="*/ 5673 w 15155"/>
                <a:gd name="T11" fmla="*/ 3002 h 4678"/>
                <a:gd name="T12" fmla="*/ 6627 w 15155"/>
                <a:gd name="T13" fmla="*/ 2408 h 4678"/>
                <a:gd name="T14" fmla="*/ 6279 w 15155"/>
                <a:gd name="T15" fmla="*/ 4007 h 4678"/>
                <a:gd name="T16" fmla="*/ 10270 w 15155"/>
                <a:gd name="T17" fmla="*/ 3073 h 4678"/>
                <a:gd name="T18" fmla="*/ 10801 w 15155"/>
                <a:gd name="T19" fmla="*/ 4678 h 4678"/>
                <a:gd name="T20" fmla="*/ 11466 w 15155"/>
                <a:gd name="T21" fmla="*/ 3537 h 4678"/>
                <a:gd name="T22" fmla="*/ 10602 w 15155"/>
                <a:gd name="T23" fmla="*/ 3405 h 4678"/>
                <a:gd name="T24" fmla="*/ 14762 w 15155"/>
                <a:gd name="T25" fmla="*/ 3073 h 4678"/>
                <a:gd name="T26" fmla="*/ 14505 w 15155"/>
                <a:gd name="T27" fmla="*/ 2986 h 4678"/>
                <a:gd name="T28" fmla="*/ 14145 w 15155"/>
                <a:gd name="T29" fmla="*/ 4620 h 4678"/>
                <a:gd name="T30" fmla="*/ 15155 w 15155"/>
                <a:gd name="T31" fmla="*/ 2986 h 4678"/>
                <a:gd name="T32" fmla="*/ 10231 w 15155"/>
                <a:gd name="T33" fmla="*/ 4037 h 4678"/>
                <a:gd name="T34" fmla="*/ 9005 w 15155"/>
                <a:gd name="T35" fmla="*/ 2961 h 4678"/>
                <a:gd name="T36" fmla="*/ 8378 w 15155"/>
                <a:gd name="T37" fmla="*/ 3194 h 4678"/>
                <a:gd name="T38" fmla="*/ 8775 w 15155"/>
                <a:gd name="T39" fmla="*/ 4037 h 4678"/>
                <a:gd name="T40" fmla="*/ 9107 w 15155"/>
                <a:gd name="T41" fmla="*/ 3916 h 4678"/>
                <a:gd name="T42" fmla="*/ 9439 w 15155"/>
                <a:gd name="T43" fmla="*/ 4037 h 4678"/>
                <a:gd name="T44" fmla="*/ 9712 w 15155"/>
                <a:gd name="T45" fmla="*/ 4037 h 4678"/>
                <a:gd name="T46" fmla="*/ 7962 w 15155"/>
                <a:gd name="T47" fmla="*/ 3741 h 4678"/>
                <a:gd name="T48" fmla="*/ 7962 w 15155"/>
                <a:gd name="T49" fmla="*/ 3741 h 4678"/>
                <a:gd name="T50" fmla="*/ 12654 w 15155"/>
                <a:gd name="T51" fmla="*/ 2986 h 4678"/>
                <a:gd name="T52" fmla="*/ 12586 w 15155"/>
                <a:gd name="T53" fmla="*/ 4036 h 4678"/>
                <a:gd name="T54" fmla="*/ 11780 w 15155"/>
                <a:gd name="T55" fmla="*/ 3367 h 4678"/>
                <a:gd name="T56" fmla="*/ 11871 w 15155"/>
                <a:gd name="T57" fmla="*/ 4146 h 4678"/>
                <a:gd name="T58" fmla="*/ 13060 w 15155"/>
                <a:gd name="T59" fmla="*/ 3917 h 4678"/>
                <a:gd name="T60" fmla="*/ 13423 w 15155"/>
                <a:gd name="T61" fmla="*/ 4037 h 4678"/>
                <a:gd name="T62" fmla="*/ 12250 w 15155"/>
                <a:gd name="T63" fmla="*/ 3787 h 4678"/>
                <a:gd name="T64" fmla="*/ 12250 w 15155"/>
                <a:gd name="T65" fmla="*/ 3787 h 4678"/>
                <a:gd name="T66" fmla="*/ 8758 w 15155"/>
                <a:gd name="T67" fmla="*/ 1080 h 4678"/>
                <a:gd name="T68" fmla="*/ 8559 w 15155"/>
                <a:gd name="T69" fmla="*/ 1013 h 4678"/>
                <a:gd name="T70" fmla="*/ 9105 w 15155"/>
                <a:gd name="T71" fmla="*/ 2310 h 4678"/>
                <a:gd name="T72" fmla="*/ 9553 w 15155"/>
                <a:gd name="T73" fmla="*/ 626 h 4678"/>
                <a:gd name="T74" fmla="*/ 9293 w 15155"/>
                <a:gd name="T75" fmla="*/ 713 h 4678"/>
                <a:gd name="T76" fmla="*/ 8947 w 15155"/>
                <a:gd name="T77" fmla="*/ 843 h 4678"/>
                <a:gd name="T78" fmla="*/ 5105 w 15155"/>
                <a:gd name="T79" fmla="*/ 349 h 4678"/>
                <a:gd name="T80" fmla="*/ 3793 w 15155"/>
                <a:gd name="T81" fmla="*/ 882 h 4678"/>
                <a:gd name="T82" fmla="*/ 5848 w 15155"/>
                <a:gd name="T83" fmla="*/ 981 h 4678"/>
                <a:gd name="T84" fmla="*/ 6211 w 15155"/>
                <a:gd name="T85" fmla="*/ 1763 h 4678"/>
                <a:gd name="T86" fmla="*/ 6296 w 15155"/>
                <a:gd name="T87" fmla="*/ 601 h 4678"/>
                <a:gd name="T88" fmla="*/ 5638 w 15155"/>
                <a:gd name="T89" fmla="*/ 833 h 4678"/>
                <a:gd name="T90" fmla="*/ 4836 w 15155"/>
                <a:gd name="T91" fmla="*/ 625 h 4678"/>
                <a:gd name="T92" fmla="*/ 4778 w 15155"/>
                <a:gd name="T93" fmla="*/ 1676 h 4678"/>
                <a:gd name="T94" fmla="*/ 4692 w 15155"/>
                <a:gd name="T95" fmla="*/ 0 h 4678"/>
                <a:gd name="T96" fmla="*/ 3614 w 15155"/>
                <a:gd name="T97" fmla="*/ 221 h 4678"/>
                <a:gd name="T98" fmla="*/ 3236 w 15155"/>
                <a:gd name="T99" fmla="*/ 88 h 4678"/>
                <a:gd name="T100" fmla="*/ 3836 w 15155"/>
                <a:gd name="T101" fmla="*/ 1763 h 4678"/>
                <a:gd name="T102" fmla="*/ 7219 w 15155"/>
                <a:gd name="T103" fmla="*/ 683 h 4678"/>
                <a:gd name="T104" fmla="*/ 7226 w 15155"/>
                <a:gd name="T105" fmla="*/ 598 h 4678"/>
                <a:gd name="T106" fmla="*/ 6952 w 15155"/>
                <a:gd name="T107" fmla="*/ 1361 h 4678"/>
                <a:gd name="T108" fmla="*/ 7720 w 15155"/>
                <a:gd name="T109" fmla="*/ 1446 h 4678"/>
                <a:gd name="T110" fmla="*/ 3049 w 15155"/>
                <a:gd name="T111" fmla="*/ 753 h 4678"/>
                <a:gd name="T112" fmla="*/ 2703 w 15155"/>
                <a:gd name="T113" fmla="*/ 1584 h 4678"/>
                <a:gd name="T114" fmla="*/ 87 w 15155"/>
                <a:gd name="T115" fmla="*/ 88 h 4678"/>
                <a:gd name="T116" fmla="*/ 549 w 15155"/>
                <a:gd name="T117" fmla="*/ 1763 h 4678"/>
                <a:gd name="T118" fmla="*/ 1609 w 15155"/>
                <a:gd name="T119" fmla="*/ 259 h 4678"/>
                <a:gd name="T120" fmla="*/ 2069 w 15155"/>
                <a:gd name="T121" fmla="*/ 1676 h 4678"/>
                <a:gd name="T122" fmla="*/ 2070 w 15155"/>
                <a:gd name="T123" fmla="*/ 0 h 4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155" h="4678">
                  <a:moveTo>
                    <a:pt x="4451" y="3751"/>
                  </a:moveTo>
                  <a:cubicBezTo>
                    <a:pt x="4549" y="3607"/>
                    <a:pt x="4604" y="3438"/>
                    <a:pt x="4609" y="3264"/>
                  </a:cubicBezTo>
                  <a:cubicBezTo>
                    <a:pt x="4611" y="3211"/>
                    <a:pt x="4732" y="3072"/>
                    <a:pt x="4766" y="3072"/>
                  </a:cubicBezTo>
                  <a:cubicBezTo>
                    <a:pt x="4834" y="3072"/>
                    <a:pt x="4834" y="3072"/>
                    <a:pt x="4834" y="3072"/>
                  </a:cubicBezTo>
                  <a:cubicBezTo>
                    <a:pt x="4834" y="2986"/>
                    <a:pt x="4834" y="2986"/>
                    <a:pt x="4834" y="2986"/>
                  </a:cubicBezTo>
                  <a:cubicBezTo>
                    <a:pt x="4209" y="2986"/>
                    <a:pt x="4209" y="2986"/>
                    <a:pt x="4209" y="2986"/>
                  </a:cubicBezTo>
                  <a:cubicBezTo>
                    <a:pt x="4209" y="3073"/>
                    <a:pt x="4209" y="3073"/>
                    <a:pt x="4209" y="3073"/>
                  </a:cubicBezTo>
                  <a:cubicBezTo>
                    <a:pt x="4380" y="3078"/>
                    <a:pt x="4487" y="3175"/>
                    <a:pt x="4487" y="3337"/>
                  </a:cubicBezTo>
                  <a:cubicBezTo>
                    <a:pt x="4487" y="3482"/>
                    <a:pt x="4463" y="3591"/>
                    <a:pt x="4395" y="3702"/>
                  </a:cubicBezTo>
                  <a:cubicBezTo>
                    <a:pt x="4155" y="3489"/>
                    <a:pt x="3882" y="3230"/>
                    <a:pt x="3654" y="2986"/>
                  </a:cubicBezTo>
                  <a:cubicBezTo>
                    <a:pt x="3501" y="2928"/>
                    <a:pt x="3404" y="2814"/>
                    <a:pt x="3404" y="2673"/>
                  </a:cubicBezTo>
                  <a:cubicBezTo>
                    <a:pt x="3404" y="2514"/>
                    <a:pt x="3518" y="2422"/>
                    <a:pt x="3707" y="2422"/>
                  </a:cubicBezTo>
                  <a:cubicBezTo>
                    <a:pt x="3942" y="2422"/>
                    <a:pt x="4116" y="2659"/>
                    <a:pt x="4116" y="2777"/>
                  </a:cubicBezTo>
                  <a:cubicBezTo>
                    <a:pt x="4191" y="2777"/>
                    <a:pt x="4191" y="2777"/>
                    <a:pt x="4191" y="2777"/>
                  </a:cubicBezTo>
                  <a:cubicBezTo>
                    <a:pt x="4191" y="2362"/>
                    <a:pt x="4191" y="2362"/>
                    <a:pt x="4191" y="2362"/>
                  </a:cubicBezTo>
                  <a:cubicBezTo>
                    <a:pt x="4116" y="2362"/>
                    <a:pt x="4116" y="2362"/>
                    <a:pt x="4116" y="2362"/>
                  </a:cubicBezTo>
                  <a:cubicBezTo>
                    <a:pt x="4097" y="2391"/>
                    <a:pt x="4074" y="2393"/>
                    <a:pt x="4034" y="2393"/>
                  </a:cubicBezTo>
                  <a:cubicBezTo>
                    <a:pt x="3959" y="2393"/>
                    <a:pt x="3874" y="2340"/>
                    <a:pt x="3712" y="2340"/>
                  </a:cubicBezTo>
                  <a:cubicBezTo>
                    <a:pt x="3453" y="2340"/>
                    <a:pt x="3288" y="2480"/>
                    <a:pt x="3288" y="2732"/>
                  </a:cubicBezTo>
                  <a:cubicBezTo>
                    <a:pt x="3288" y="2887"/>
                    <a:pt x="3346" y="2991"/>
                    <a:pt x="3431" y="3100"/>
                  </a:cubicBezTo>
                  <a:cubicBezTo>
                    <a:pt x="3253" y="3219"/>
                    <a:pt x="3146" y="3420"/>
                    <a:pt x="3148" y="3634"/>
                  </a:cubicBezTo>
                  <a:cubicBezTo>
                    <a:pt x="3148" y="3944"/>
                    <a:pt x="3421" y="4155"/>
                    <a:pt x="3707" y="4155"/>
                  </a:cubicBezTo>
                  <a:cubicBezTo>
                    <a:pt x="3966" y="4155"/>
                    <a:pt x="4145" y="4080"/>
                    <a:pt x="4286" y="3944"/>
                  </a:cubicBezTo>
                  <a:cubicBezTo>
                    <a:pt x="4431" y="4078"/>
                    <a:pt x="4552" y="4124"/>
                    <a:pt x="4724" y="4124"/>
                  </a:cubicBezTo>
                  <a:cubicBezTo>
                    <a:pt x="4913" y="4124"/>
                    <a:pt x="4913" y="4124"/>
                    <a:pt x="4913" y="4124"/>
                  </a:cubicBezTo>
                  <a:cubicBezTo>
                    <a:pt x="4913" y="4036"/>
                    <a:pt x="4913" y="4036"/>
                    <a:pt x="4913" y="4036"/>
                  </a:cubicBezTo>
                  <a:cubicBezTo>
                    <a:pt x="4809" y="4036"/>
                    <a:pt x="4809" y="4036"/>
                    <a:pt x="4809" y="4036"/>
                  </a:cubicBezTo>
                  <a:cubicBezTo>
                    <a:pt x="4685" y="3947"/>
                    <a:pt x="4565" y="3852"/>
                    <a:pt x="4451" y="3751"/>
                  </a:cubicBezTo>
                  <a:close/>
                  <a:moveTo>
                    <a:pt x="3851" y="4015"/>
                  </a:moveTo>
                  <a:cubicBezTo>
                    <a:pt x="3599" y="4015"/>
                    <a:pt x="3330" y="3772"/>
                    <a:pt x="3330" y="3521"/>
                  </a:cubicBezTo>
                  <a:cubicBezTo>
                    <a:pt x="3330" y="3339"/>
                    <a:pt x="3378" y="3243"/>
                    <a:pt x="3470" y="3148"/>
                  </a:cubicBezTo>
                  <a:cubicBezTo>
                    <a:pt x="3707" y="3414"/>
                    <a:pt x="3962" y="3664"/>
                    <a:pt x="4233" y="3896"/>
                  </a:cubicBezTo>
                  <a:cubicBezTo>
                    <a:pt x="4134" y="3971"/>
                    <a:pt x="4008" y="4015"/>
                    <a:pt x="3851" y="4015"/>
                  </a:cubicBezTo>
                  <a:close/>
                  <a:moveTo>
                    <a:pt x="6279" y="4007"/>
                  </a:moveTo>
                  <a:cubicBezTo>
                    <a:pt x="5920" y="4007"/>
                    <a:pt x="5707" y="3758"/>
                    <a:pt x="5678" y="3450"/>
                  </a:cubicBezTo>
                  <a:cubicBezTo>
                    <a:pt x="5664" y="3301"/>
                    <a:pt x="5663" y="3151"/>
                    <a:pt x="5673" y="3002"/>
                  </a:cubicBezTo>
                  <a:cubicBezTo>
                    <a:pt x="5705" y="2605"/>
                    <a:pt x="5887" y="2435"/>
                    <a:pt x="6192" y="2435"/>
                  </a:cubicBezTo>
                  <a:cubicBezTo>
                    <a:pt x="6523" y="2435"/>
                    <a:pt x="6726" y="2803"/>
                    <a:pt x="6726" y="2985"/>
                  </a:cubicBezTo>
                  <a:cubicBezTo>
                    <a:pt x="6801" y="2985"/>
                    <a:pt x="6801" y="2985"/>
                    <a:pt x="6801" y="2985"/>
                  </a:cubicBezTo>
                  <a:cubicBezTo>
                    <a:pt x="6801" y="2362"/>
                    <a:pt x="6801" y="2362"/>
                    <a:pt x="6801" y="2362"/>
                  </a:cubicBezTo>
                  <a:cubicBezTo>
                    <a:pt x="6736" y="2362"/>
                    <a:pt x="6736" y="2362"/>
                    <a:pt x="6736" y="2362"/>
                  </a:cubicBezTo>
                  <a:cubicBezTo>
                    <a:pt x="6709" y="2393"/>
                    <a:pt x="6683" y="2408"/>
                    <a:pt x="6627" y="2408"/>
                  </a:cubicBezTo>
                  <a:cubicBezTo>
                    <a:pt x="6489" y="2408"/>
                    <a:pt x="6370" y="2330"/>
                    <a:pt x="6181" y="2330"/>
                  </a:cubicBezTo>
                  <a:cubicBezTo>
                    <a:pt x="5687" y="2330"/>
                    <a:pt x="5392" y="2732"/>
                    <a:pt x="5392" y="3236"/>
                  </a:cubicBezTo>
                  <a:cubicBezTo>
                    <a:pt x="5392" y="3740"/>
                    <a:pt x="5719" y="4156"/>
                    <a:pt x="6225" y="4156"/>
                  </a:cubicBezTo>
                  <a:cubicBezTo>
                    <a:pt x="6577" y="4156"/>
                    <a:pt x="6824" y="3967"/>
                    <a:pt x="6937" y="3652"/>
                  </a:cubicBezTo>
                  <a:cubicBezTo>
                    <a:pt x="6845" y="3652"/>
                    <a:pt x="6845" y="3652"/>
                    <a:pt x="6845" y="3652"/>
                  </a:cubicBezTo>
                  <a:cubicBezTo>
                    <a:pt x="6731" y="3884"/>
                    <a:pt x="6583" y="4007"/>
                    <a:pt x="6279" y="4007"/>
                  </a:cubicBezTo>
                  <a:close/>
                  <a:moveTo>
                    <a:pt x="11018" y="2957"/>
                  </a:moveTo>
                  <a:cubicBezTo>
                    <a:pt x="10830" y="2957"/>
                    <a:pt x="10704" y="3037"/>
                    <a:pt x="10605" y="3221"/>
                  </a:cubicBezTo>
                  <a:cubicBezTo>
                    <a:pt x="10566" y="2986"/>
                    <a:pt x="10566" y="2986"/>
                    <a:pt x="10566" y="2986"/>
                  </a:cubicBezTo>
                  <a:cubicBezTo>
                    <a:pt x="10195" y="2986"/>
                    <a:pt x="10195" y="2986"/>
                    <a:pt x="10195" y="2986"/>
                  </a:cubicBezTo>
                  <a:cubicBezTo>
                    <a:pt x="10195" y="3073"/>
                    <a:pt x="10195" y="3073"/>
                    <a:pt x="10195" y="3073"/>
                  </a:cubicBezTo>
                  <a:cubicBezTo>
                    <a:pt x="10270" y="3073"/>
                    <a:pt x="10270" y="3073"/>
                    <a:pt x="10270" y="3073"/>
                  </a:cubicBezTo>
                  <a:cubicBezTo>
                    <a:pt x="10304" y="3073"/>
                    <a:pt x="10391" y="3158"/>
                    <a:pt x="10391" y="3194"/>
                  </a:cubicBezTo>
                  <a:cubicBezTo>
                    <a:pt x="10391" y="4470"/>
                    <a:pt x="10391" y="4470"/>
                    <a:pt x="10391" y="4470"/>
                  </a:cubicBezTo>
                  <a:cubicBezTo>
                    <a:pt x="10391" y="4508"/>
                    <a:pt x="10304" y="4591"/>
                    <a:pt x="10270" y="4591"/>
                  </a:cubicBezTo>
                  <a:cubicBezTo>
                    <a:pt x="10195" y="4591"/>
                    <a:pt x="10195" y="4591"/>
                    <a:pt x="10195" y="4591"/>
                  </a:cubicBezTo>
                  <a:cubicBezTo>
                    <a:pt x="10195" y="4678"/>
                    <a:pt x="10195" y="4678"/>
                    <a:pt x="10195" y="4678"/>
                  </a:cubicBezTo>
                  <a:cubicBezTo>
                    <a:pt x="10801" y="4678"/>
                    <a:pt x="10801" y="4678"/>
                    <a:pt x="10801" y="4678"/>
                  </a:cubicBezTo>
                  <a:cubicBezTo>
                    <a:pt x="10801" y="4591"/>
                    <a:pt x="10801" y="4591"/>
                    <a:pt x="10801" y="4591"/>
                  </a:cubicBezTo>
                  <a:cubicBezTo>
                    <a:pt x="10726" y="4591"/>
                    <a:pt x="10726" y="4591"/>
                    <a:pt x="10726" y="4591"/>
                  </a:cubicBezTo>
                  <a:cubicBezTo>
                    <a:pt x="10694" y="4591"/>
                    <a:pt x="10605" y="4508"/>
                    <a:pt x="10605" y="4470"/>
                  </a:cubicBezTo>
                  <a:cubicBezTo>
                    <a:pt x="10605" y="3922"/>
                    <a:pt x="10605" y="3922"/>
                    <a:pt x="10605" y="3922"/>
                  </a:cubicBezTo>
                  <a:cubicBezTo>
                    <a:pt x="10687" y="4070"/>
                    <a:pt x="10793" y="4147"/>
                    <a:pt x="10994" y="4147"/>
                  </a:cubicBezTo>
                  <a:cubicBezTo>
                    <a:pt x="11272" y="4147"/>
                    <a:pt x="11466" y="3888"/>
                    <a:pt x="11466" y="3537"/>
                  </a:cubicBezTo>
                  <a:cubicBezTo>
                    <a:pt x="11466" y="3186"/>
                    <a:pt x="11297" y="2957"/>
                    <a:pt x="11018" y="2957"/>
                  </a:cubicBezTo>
                  <a:close/>
                  <a:moveTo>
                    <a:pt x="11246" y="3722"/>
                  </a:moveTo>
                  <a:cubicBezTo>
                    <a:pt x="11222" y="3903"/>
                    <a:pt x="11130" y="4027"/>
                    <a:pt x="10934" y="4027"/>
                  </a:cubicBezTo>
                  <a:cubicBezTo>
                    <a:pt x="10753" y="4029"/>
                    <a:pt x="10604" y="3884"/>
                    <a:pt x="10602" y="3703"/>
                  </a:cubicBezTo>
                  <a:cubicBezTo>
                    <a:pt x="10602" y="3701"/>
                    <a:pt x="10602" y="3698"/>
                    <a:pt x="10602" y="3695"/>
                  </a:cubicBezTo>
                  <a:cubicBezTo>
                    <a:pt x="10602" y="3405"/>
                    <a:pt x="10602" y="3405"/>
                    <a:pt x="10602" y="3405"/>
                  </a:cubicBezTo>
                  <a:cubicBezTo>
                    <a:pt x="10658" y="3225"/>
                    <a:pt x="10767" y="3092"/>
                    <a:pt x="10961" y="3092"/>
                  </a:cubicBezTo>
                  <a:cubicBezTo>
                    <a:pt x="11125" y="3092"/>
                    <a:pt x="11224" y="3208"/>
                    <a:pt x="11249" y="3390"/>
                  </a:cubicBezTo>
                  <a:cubicBezTo>
                    <a:pt x="11262" y="3500"/>
                    <a:pt x="11261" y="3612"/>
                    <a:pt x="11246" y="3722"/>
                  </a:cubicBezTo>
                  <a:close/>
                  <a:moveTo>
                    <a:pt x="14693" y="2986"/>
                  </a:moveTo>
                  <a:cubicBezTo>
                    <a:pt x="14693" y="3073"/>
                    <a:pt x="14693" y="3073"/>
                    <a:pt x="14693" y="3073"/>
                  </a:cubicBezTo>
                  <a:cubicBezTo>
                    <a:pt x="14762" y="3073"/>
                    <a:pt x="14762" y="3073"/>
                    <a:pt x="14762" y="3073"/>
                  </a:cubicBezTo>
                  <a:cubicBezTo>
                    <a:pt x="14794" y="3073"/>
                    <a:pt x="14864" y="3153"/>
                    <a:pt x="14862" y="3199"/>
                  </a:cubicBezTo>
                  <a:cubicBezTo>
                    <a:pt x="14610" y="3758"/>
                    <a:pt x="14610" y="3758"/>
                    <a:pt x="14610" y="3758"/>
                  </a:cubicBezTo>
                  <a:cubicBezTo>
                    <a:pt x="14335" y="3196"/>
                    <a:pt x="14335" y="3196"/>
                    <a:pt x="14335" y="3196"/>
                  </a:cubicBezTo>
                  <a:cubicBezTo>
                    <a:pt x="14335" y="3154"/>
                    <a:pt x="14403" y="3073"/>
                    <a:pt x="14434" y="3073"/>
                  </a:cubicBezTo>
                  <a:cubicBezTo>
                    <a:pt x="14505" y="3073"/>
                    <a:pt x="14505" y="3073"/>
                    <a:pt x="14505" y="3073"/>
                  </a:cubicBezTo>
                  <a:cubicBezTo>
                    <a:pt x="14505" y="2986"/>
                    <a:pt x="14505" y="2986"/>
                    <a:pt x="14505" y="2986"/>
                  </a:cubicBezTo>
                  <a:cubicBezTo>
                    <a:pt x="13889" y="2986"/>
                    <a:pt x="13889" y="2986"/>
                    <a:pt x="13889" y="2986"/>
                  </a:cubicBezTo>
                  <a:cubicBezTo>
                    <a:pt x="13889" y="3073"/>
                    <a:pt x="13889" y="3073"/>
                    <a:pt x="13889" y="3073"/>
                  </a:cubicBezTo>
                  <a:cubicBezTo>
                    <a:pt x="13940" y="3073"/>
                    <a:pt x="13940" y="3073"/>
                    <a:pt x="13940" y="3073"/>
                  </a:cubicBezTo>
                  <a:cubicBezTo>
                    <a:pt x="13969" y="3073"/>
                    <a:pt x="14068" y="3167"/>
                    <a:pt x="14087" y="3204"/>
                  </a:cubicBezTo>
                  <a:cubicBezTo>
                    <a:pt x="14489" y="3995"/>
                    <a:pt x="14489" y="3995"/>
                    <a:pt x="14489" y="3995"/>
                  </a:cubicBezTo>
                  <a:cubicBezTo>
                    <a:pt x="14145" y="4620"/>
                    <a:pt x="14145" y="4620"/>
                    <a:pt x="14145" y="4620"/>
                  </a:cubicBezTo>
                  <a:cubicBezTo>
                    <a:pt x="14245" y="4671"/>
                    <a:pt x="14245" y="4671"/>
                    <a:pt x="14245" y="4671"/>
                  </a:cubicBezTo>
                  <a:cubicBezTo>
                    <a:pt x="14584" y="4030"/>
                    <a:pt x="14584" y="4030"/>
                    <a:pt x="14584" y="4030"/>
                  </a:cubicBezTo>
                  <a:cubicBezTo>
                    <a:pt x="14968" y="3199"/>
                    <a:pt x="14968" y="3199"/>
                    <a:pt x="14968" y="3199"/>
                  </a:cubicBezTo>
                  <a:cubicBezTo>
                    <a:pt x="14993" y="3161"/>
                    <a:pt x="15075" y="3073"/>
                    <a:pt x="15102" y="3073"/>
                  </a:cubicBezTo>
                  <a:cubicBezTo>
                    <a:pt x="15155" y="3073"/>
                    <a:pt x="15155" y="3073"/>
                    <a:pt x="15155" y="3073"/>
                  </a:cubicBezTo>
                  <a:cubicBezTo>
                    <a:pt x="15155" y="2986"/>
                    <a:pt x="15155" y="2986"/>
                    <a:pt x="15155" y="2986"/>
                  </a:cubicBezTo>
                  <a:lnTo>
                    <a:pt x="14693" y="2986"/>
                  </a:lnTo>
                  <a:close/>
                  <a:moveTo>
                    <a:pt x="9712" y="4037"/>
                  </a:moveTo>
                  <a:cubicBezTo>
                    <a:pt x="9647" y="4037"/>
                    <a:pt x="9647" y="4037"/>
                    <a:pt x="9647" y="4037"/>
                  </a:cubicBezTo>
                  <a:cubicBezTo>
                    <a:pt x="9647" y="4124"/>
                    <a:pt x="9647" y="4124"/>
                    <a:pt x="9647" y="4124"/>
                  </a:cubicBezTo>
                  <a:cubicBezTo>
                    <a:pt x="10231" y="4124"/>
                    <a:pt x="10231" y="4124"/>
                    <a:pt x="10231" y="4124"/>
                  </a:cubicBezTo>
                  <a:cubicBezTo>
                    <a:pt x="10231" y="4037"/>
                    <a:pt x="10231" y="4037"/>
                    <a:pt x="10231" y="4037"/>
                  </a:cubicBezTo>
                  <a:cubicBezTo>
                    <a:pt x="10165" y="4037"/>
                    <a:pt x="10165" y="4037"/>
                    <a:pt x="10165" y="4037"/>
                  </a:cubicBezTo>
                  <a:cubicBezTo>
                    <a:pt x="10131" y="4037"/>
                    <a:pt x="10044" y="3954"/>
                    <a:pt x="10044" y="3916"/>
                  </a:cubicBezTo>
                  <a:cubicBezTo>
                    <a:pt x="10044" y="3288"/>
                    <a:pt x="10044" y="3288"/>
                    <a:pt x="10044" y="3288"/>
                  </a:cubicBezTo>
                  <a:cubicBezTo>
                    <a:pt x="10044" y="3080"/>
                    <a:pt x="9904" y="2964"/>
                    <a:pt x="9732" y="2964"/>
                  </a:cubicBezTo>
                  <a:cubicBezTo>
                    <a:pt x="9538" y="2964"/>
                    <a:pt x="9448" y="3066"/>
                    <a:pt x="9308" y="3204"/>
                  </a:cubicBezTo>
                  <a:cubicBezTo>
                    <a:pt x="9287" y="3044"/>
                    <a:pt x="9158" y="2961"/>
                    <a:pt x="9005" y="2961"/>
                  </a:cubicBezTo>
                  <a:cubicBezTo>
                    <a:pt x="8804" y="2961"/>
                    <a:pt x="8720" y="3068"/>
                    <a:pt x="8589" y="3206"/>
                  </a:cubicBezTo>
                  <a:cubicBezTo>
                    <a:pt x="8544" y="2986"/>
                    <a:pt x="8544" y="2986"/>
                    <a:pt x="8544" y="2986"/>
                  </a:cubicBezTo>
                  <a:cubicBezTo>
                    <a:pt x="8192" y="2986"/>
                    <a:pt x="8192" y="2986"/>
                    <a:pt x="8192" y="2986"/>
                  </a:cubicBezTo>
                  <a:cubicBezTo>
                    <a:pt x="8192" y="3073"/>
                    <a:pt x="8192" y="3073"/>
                    <a:pt x="8192" y="3073"/>
                  </a:cubicBezTo>
                  <a:cubicBezTo>
                    <a:pt x="8257" y="3073"/>
                    <a:pt x="8257" y="3073"/>
                    <a:pt x="8257" y="3073"/>
                  </a:cubicBezTo>
                  <a:cubicBezTo>
                    <a:pt x="8291" y="3073"/>
                    <a:pt x="8378" y="3158"/>
                    <a:pt x="8378" y="3194"/>
                  </a:cubicBezTo>
                  <a:cubicBezTo>
                    <a:pt x="8378" y="3916"/>
                    <a:pt x="8378" y="3916"/>
                    <a:pt x="8378" y="3916"/>
                  </a:cubicBezTo>
                  <a:cubicBezTo>
                    <a:pt x="8378" y="3954"/>
                    <a:pt x="8291" y="4037"/>
                    <a:pt x="8257" y="4037"/>
                  </a:cubicBezTo>
                  <a:cubicBezTo>
                    <a:pt x="8192" y="4037"/>
                    <a:pt x="8192" y="4037"/>
                    <a:pt x="8192" y="4037"/>
                  </a:cubicBezTo>
                  <a:cubicBezTo>
                    <a:pt x="8192" y="4124"/>
                    <a:pt x="8192" y="4124"/>
                    <a:pt x="8192" y="4124"/>
                  </a:cubicBezTo>
                  <a:cubicBezTo>
                    <a:pt x="8775" y="4124"/>
                    <a:pt x="8775" y="4124"/>
                    <a:pt x="8775" y="4124"/>
                  </a:cubicBezTo>
                  <a:cubicBezTo>
                    <a:pt x="8775" y="4037"/>
                    <a:pt x="8775" y="4037"/>
                    <a:pt x="8775" y="4037"/>
                  </a:cubicBezTo>
                  <a:cubicBezTo>
                    <a:pt x="8710" y="4037"/>
                    <a:pt x="8710" y="4037"/>
                    <a:pt x="8710" y="4037"/>
                  </a:cubicBezTo>
                  <a:cubicBezTo>
                    <a:pt x="8676" y="4037"/>
                    <a:pt x="8589" y="3954"/>
                    <a:pt x="8589" y="3916"/>
                  </a:cubicBezTo>
                  <a:cubicBezTo>
                    <a:pt x="8589" y="3330"/>
                    <a:pt x="8589" y="3330"/>
                    <a:pt x="8589" y="3330"/>
                  </a:cubicBezTo>
                  <a:cubicBezTo>
                    <a:pt x="8589" y="3252"/>
                    <a:pt x="8775" y="3099"/>
                    <a:pt x="8925" y="3099"/>
                  </a:cubicBezTo>
                  <a:cubicBezTo>
                    <a:pt x="9049" y="3099"/>
                    <a:pt x="9107" y="3177"/>
                    <a:pt x="9107" y="3288"/>
                  </a:cubicBezTo>
                  <a:cubicBezTo>
                    <a:pt x="9107" y="3916"/>
                    <a:pt x="9107" y="3916"/>
                    <a:pt x="9107" y="3916"/>
                  </a:cubicBezTo>
                  <a:cubicBezTo>
                    <a:pt x="9107" y="3954"/>
                    <a:pt x="9020" y="4037"/>
                    <a:pt x="8986" y="4037"/>
                  </a:cubicBezTo>
                  <a:cubicBezTo>
                    <a:pt x="8921" y="4037"/>
                    <a:pt x="8921" y="4037"/>
                    <a:pt x="8921" y="4037"/>
                  </a:cubicBezTo>
                  <a:cubicBezTo>
                    <a:pt x="8921" y="4124"/>
                    <a:pt x="8921" y="4124"/>
                    <a:pt x="8921" y="4124"/>
                  </a:cubicBezTo>
                  <a:cubicBezTo>
                    <a:pt x="9504" y="4124"/>
                    <a:pt x="9504" y="4124"/>
                    <a:pt x="9504" y="4124"/>
                  </a:cubicBezTo>
                  <a:cubicBezTo>
                    <a:pt x="9504" y="4037"/>
                    <a:pt x="9504" y="4037"/>
                    <a:pt x="9504" y="4037"/>
                  </a:cubicBezTo>
                  <a:cubicBezTo>
                    <a:pt x="9439" y="4037"/>
                    <a:pt x="9439" y="4037"/>
                    <a:pt x="9439" y="4037"/>
                  </a:cubicBezTo>
                  <a:cubicBezTo>
                    <a:pt x="9405" y="4037"/>
                    <a:pt x="9318" y="3954"/>
                    <a:pt x="9318" y="3916"/>
                  </a:cubicBezTo>
                  <a:cubicBezTo>
                    <a:pt x="9318" y="3323"/>
                    <a:pt x="9318" y="3323"/>
                    <a:pt x="9318" y="3323"/>
                  </a:cubicBezTo>
                  <a:cubicBezTo>
                    <a:pt x="9318" y="3246"/>
                    <a:pt x="9504" y="3101"/>
                    <a:pt x="9654" y="3101"/>
                  </a:cubicBezTo>
                  <a:cubicBezTo>
                    <a:pt x="9778" y="3101"/>
                    <a:pt x="9833" y="3178"/>
                    <a:pt x="9833" y="3289"/>
                  </a:cubicBezTo>
                  <a:cubicBezTo>
                    <a:pt x="9833" y="3917"/>
                    <a:pt x="9833" y="3917"/>
                    <a:pt x="9833" y="3917"/>
                  </a:cubicBezTo>
                  <a:cubicBezTo>
                    <a:pt x="9833" y="3954"/>
                    <a:pt x="9746" y="4037"/>
                    <a:pt x="9712" y="4037"/>
                  </a:cubicBezTo>
                  <a:close/>
                  <a:moveTo>
                    <a:pt x="7623" y="2957"/>
                  </a:moveTo>
                  <a:cubicBezTo>
                    <a:pt x="7320" y="2957"/>
                    <a:pt x="7051" y="3184"/>
                    <a:pt x="7051" y="3555"/>
                  </a:cubicBezTo>
                  <a:cubicBezTo>
                    <a:pt x="7051" y="3926"/>
                    <a:pt x="7320" y="4156"/>
                    <a:pt x="7623" y="4156"/>
                  </a:cubicBezTo>
                  <a:cubicBezTo>
                    <a:pt x="7925" y="4156"/>
                    <a:pt x="8192" y="3926"/>
                    <a:pt x="8192" y="3555"/>
                  </a:cubicBezTo>
                  <a:cubicBezTo>
                    <a:pt x="8192" y="3185"/>
                    <a:pt x="7925" y="2957"/>
                    <a:pt x="7623" y="2957"/>
                  </a:cubicBezTo>
                  <a:close/>
                  <a:moveTo>
                    <a:pt x="7962" y="3741"/>
                  </a:moveTo>
                  <a:cubicBezTo>
                    <a:pt x="7940" y="3920"/>
                    <a:pt x="7841" y="4044"/>
                    <a:pt x="7625" y="4044"/>
                  </a:cubicBezTo>
                  <a:cubicBezTo>
                    <a:pt x="7415" y="4044"/>
                    <a:pt x="7315" y="3916"/>
                    <a:pt x="7289" y="3739"/>
                  </a:cubicBezTo>
                  <a:cubicBezTo>
                    <a:pt x="7272" y="3613"/>
                    <a:pt x="7272" y="3485"/>
                    <a:pt x="7289" y="3359"/>
                  </a:cubicBezTo>
                  <a:cubicBezTo>
                    <a:pt x="7315" y="3177"/>
                    <a:pt x="7420" y="3056"/>
                    <a:pt x="7625" y="3056"/>
                  </a:cubicBezTo>
                  <a:cubicBezTo>
                    <a:pt x="7839" y="3056"/>
                    <a:pt x="7940" y="3177"/>
                    <a:pt x="7962" y="3361"/>
                  </a:cubicBezTo>
                  <a:cubicBezTo>
                    <a:pt x="7976" y="3487"/>
                    <a:pt x="7976" y="3615"/>
                    <a:pt x="7962" y="3741"/>
                  </a:cubicBezTo>
                  <a:close/>
                  <a:moveTo>
                    <a:pt x="13826" y="3916"/>
                  </a:moveTo>
                  <a:cubicBezTo>
                    <a:pt x="13826" y="3288"/>
                    <a:pt x="13826" y="3288"/>
                    <a:pt x="13826" y="3288"/>
                  </a:cubicBezTo>
                  <a:cubicBezTo>
                    <a:pt x="13826" y="3092"/>
                    <a:pt x="13685" y="2961"/>
                    <a:pt x="13509" y="2961"/>
                  </a:cubicBezTo>
                  <a:cubicBezTo>
                    <a:pt x="13303" y="2961"/>
                    <a:pt x="13196" y="3080"/>
                    <a:pt x="13058" y="3221"/>
                  </a:cubicBezTo>
                  <a:cubicBezTo>
                    <a:pt x="13016" y="2986"/>
                    <a:pt x="13016" y="2986"/>
                    <a:pt x="13016" y="2986"/>
                  </a:cubicBezTo>
                  <a:cubicBezTo>
                    <a:pt x="12654" y="2986"/>
                    <a:pt x="12654" y="2986"/>
                    <a:pt x="12654" y="2986"/>
                  </a:cubicBezTo>
                  <a:cubicBezTo>
                    <a:pt x="12654" y="3073"/>
                    <a:pt x="12654" y="3073"/>
                    <a:pt x="12654" y="3073"/>
                  </a:cubicBezTo>
                  <a:cubicBezTo>
                    <a:pt x="12724" y="3073"/>
                    <a:pt x="12724" y="3073"/>
                    <a:pt x="12724" y="3073"/>
                  </a:cubicBezTo>
                  <a:cubicBezTo>
                    <a:pt x="12758" y="3073"/>
                    <a:pt x="12850" y="3158"/>
                    <a:pt x="12850" y="3194"/>
                  </a:cubicBezTo>
                  <a:cubicBezTo>
                    <a:pt x="12850" y="3915"/>
                    <a:pt x="12850" y="3915"/>
                    <a:pt x="12850" y="3915"/>
                  </a:cubicBezTo>
                  <a:cubicBezTo>
                    <a:pt x="12850" y="3954"/>
                    <a:pt x="12758" y="4036"/>
                    <a:pt x="12724" y="4036"/>
                  </a:cubicBezTo>
                  <a:cubicBezTo>
                    <a:pt x="12586" y="4036"/>
                    <a:pt x="12586" y="4036"/>
                    <a:pt x="12586" y="4036"/>
                  </a:cubicBezTo>
                  <a:cubicBezTo>
                    <a:pt x="12555" y="4036"/>
                    <a:pt x="12460" y="3954"/>
                    <a:pt x="12460" y="3915"/>
                  </a:cubicBezTo>
                  <a:cubicBezTo>
                    <a:pt x="12460" y="3302"/>
                    <a:pt x="12460" y="3302"/>
                    <a:pt x="12460" y="3302"/>
                  </a:cubicBezTo>
                  <a:cubicBezTo>
                    <a:pt x="12460" y="3077"/>
                    <a:pt x="12267" y="2956"/>
                    <a:pt x="12020" y="2956"/>
                  </a:cubicBezTo>
                  <a:cubicBezTo>
                    <a:pt x="11787" y="2956"/>
                    <a:pt x="11639" y="3041"/>
                    <a:pt x="11545" y="3138"/>
                  </a:cubicBezTo>
                  <a:cubicBezTo>
                    <a:pt x="11698" y="3367"/>
                    <a:pt x="11698" y="3367"/>
                    <a:pt x="11698" y="3367"/>
                  </a:cubicBezTo>
                  <a:cubicBezTo>
                    <a:pt x="11780" y="3367"/>
                    <a:pt x="11780" y="3367"/>
                    <a:pt x="11780" y="3367"/>
                  </a:cubicBezTo>
                  <a:cubicBezTo>
                    <a:pt x="11695" y="3171"/>
                    <a:pt x="11773" y="3041"/>
                    <a:pt x="11969" y="3041"/>
                  </a:cubicBezTo>
                  <a:cubicBezTo>
                    <a:pt x="12175" y="3041"/>
                    <a:pt x="12252" y="3138"/>
                    <a:pt x="12250" y="3300"/>
                  </a:cubicBezTo>
                  <a:cubicBezTo>
                    <a:pt x="12247" y="3435"/>
                    <a:pt x="12247" y="3435"/>
                    <a:pt x="12247" y="3435"/>
                  </a:cubicBezTo>
                  <a:cubicBezTo>
                    <a:pt x="11952" y="3496"/>
                    <a:pt x="11952" y="3496"/>
                    <a:pt x="11952" y="3496"/>
                  </a:cubicBezTo>
                  <a:cubicBezTo>
                    <a:pt x="11790" y="3531"/>
                    <a:pt x="11578" y="3608"/>
                    <a:pt x="11578" y="3836"/>
                  </a:cubicBezTo>
                  <a:cubicBezTo>
                    <a:pt x="11578" y="4023"/>
                    <a:pt x="11714" y="4146"/>
                    <a:pt x="11871" y="4146"/>
                  </a:cubicBezTo>
                  <a:cubicBezTo>
                    <a:pt x="12041" y="4146"/>
                    <a:pt x="12162" y="4008"/>
                    <a:pt x="12254" y="3890"/>
                  </a:cubicBezTo>
                  <a:cubicBezTo>
                    <a:pt x="12283" y="4125"/>
                    <a:pt x="12283" y="4125"/>
                    <a:pt x="12283" y="4125"/>
                  </a:cubicBezTo>
                  <a:cubicBezTo>
                    <a:pt x="13251" y="4125"/>
                    <a:pt x="13251" y="4125"/>
                    <a:pt x="13251" y="4125"/>
                  </a:cubicBezTo>
                  <a:cubicBezTo>
                    <a:pt x="13251" y="4038"/>
                    <a:pt x="13251" y="4038"/>
                    <a:pt x="13251" y="4038"/>
                  </a:cubicBezTo>
                  <a:cubicBezTo>
                    <a:pt x="13186" y="4038"/>
                    <a:pt x="13186" y="4038"/>
                    <a:pt x="13186" y="4038"/>
                  </a:cubicBezTo>
                  <a:cubicBezTo>
                    <a:pt x="13152" y="4038"/>
                    <a:pt x="13060" y="3955"/>
                    <a:pt x="13060" y="3917"/>
                  </a:cubicBezTo>
                  <a:cubicBezTo>
                    <a:pt x="13060" y="3342"/>
                    <a:pt x="13060" y="3342"/>
                    <a:pt x="13060" y="3342"/>
                  </a:cubicBezTo>
                  <a:cubicBezTo>
                    <a:pt x="13060" y="3264"/>
                    <a:pt x="13271" y="3104"/>
                    <a:pt x="13433" y="3104"/>
                  </a:cubicBezTo>
                  <a:cubicBezTo>
                    <a:pt x="13557" y="3104"/>
                    <a:pt x="13615" y="3190"/>
                    <a:pt x="13615" y="3301"/>
                  </a:cubicBezTo>
                  <a:cubicBezTo>
                    <a:pt x="13615" y="3916"/>
                    <a:pt x="13615" y="3916"/>
                    <a:pt x="13615" y="3916"/>
                  </a:cubicBezTo>
                  <a:cubicBezTo>
                    <a:pt x="13615" y="3954"/>
                    <a:pt x="13523" y="4037"/>
                    <a:pt x="13489" y="4037"/>
                  </a:cubicBezTo>
                  <a:cubicBezTo>
                    <a:pt x="13423" y="4037"/>
                    <a:pt x="13423" y="4037"/>
                    <a:pt x="13423" y="4037"/>
                  </a:cubicBezTo>
                  <a:cubicBezTo>
                    <a:pt x="13423" y="4124"/>
                    <a:pt x="13423" y="4124"/>
                    <a:pt x="13423" y="4124"/>
                  </a:cubicBezTo>
                  <a:cubicBezTo>
                    <a:pt x="14022" y="4124"/>
                    <a:pt x="14022" y="4124"/>
                    <a:pt x="14022" y="4124"/>
                  </a:cubicBezTo>
                  <a:cubicBezTo>
                    <a:pt x="14022" y="4037"/>
                    <a:pt x="14022" y="4037"/>
                    <a:pt x="14022" y="4037"/>
                  </a:cubicBezTo>
                  <a:cubicBezTo>
                    <a:pt x="13952" y="4037"/>
                    <a:pt x="13952" y="4037"/>
                    <a:pt x="13952" y="4037"/>
                  </a:cubicBezTo>
                  <a:cubicBezTo>
                    <a:pt x="13918" y="4037"/>
                    <a:pt x="13826" y="3954"/>
                    <a:pt x="13826" y="3916"/>
                  </a:cubicBezTo>
                  <a:close/>
                  <a:moveTo>
                    <a:pt x="12250" y="3787"/>
                  </a:moveTo>
                  <a:cubicBezTo>
                    <a:pt x="12201" y="3873"/>
                    <a:pt x="12080" y="3988"/>
                    <a:pt x="11969" y="3988"/>
                  </a:cubicBezTo>
                  <a:cubicBezTo>
                    <a:pt x="11872" y="3993"/>
                    <a:pt x="11789" y="3918"/>
                    <a:pt x="11785" y="3820"/>
                  </a:cubicBezTo>
                  <a:cubicBezTo>
                    <a:pt x="11785" y="3816"/>
                    <a:pt x="11785" y="3811"/>
                    <a:pt x="11785" y="3807"/>
                  </a:cubicBezTo>
                  <a:cubicBezTo>
                    <a:pt x="11785" y="3693"/>
                    <a:pt x="11833" y="3618"/>
                    <a:pt x="11977" y="3582"/>
                  </a:cubicBezTo>
                  <a:cubicBezTo>
                    <a:pt x="12251" y="3511"/>
                    <a:pt x="12251" y="3511"/>
                    <a:pt x="12251" y="3511"/>
                  </a:cubicBezTo>
                  <a:lnTo>
                    <a:pt x="12250" y="3787"/>
                  </a:lnTo>
                  <a:close/>
                  <a:moveTo>
                    <a:pt x="8336" y="1790"/>
                  </a:moveTo>
                  <a:cubicBezTo>
                    <a:pt x="8617" y="1790"/>
                    <a:pt x="8765" y="1637"/>
                    <a:pt x="8840" y="1388"/>
                  </a:cubicBezTo>
                  <a:cubicBezTo>
                    <a:pt x="8769" y="1388"/>
                    <a:pt x="8769" y="1388"/>
                    <a:pt x="8769" y="1388"/>
                  </a:cubicBezTo>
                  <a:cubicBezTo>
                    <a:pt x="8697" y="1519"/>
                    <a:pt x="8605" y="1584"/>
                    <a:pt x="8411" y="1584"/>
                  </a:cubicBezTo>
                  <a:cubicBezTo>
                    <a:pt x="8152" y="1584"/>
                    <a:pt x="8002" y="1349"/>
                    <a:pt x="7997" y="1141"/>
                  </a:cubicBezTo>
                  <a:cubicBezTo>
                    <a:pt x="8758" y="1080"/>
                    <a:pt x="8758" y="1080"/>
                    <a:pt x="8758" y="1080"/>
                  </a:cubicBezTo>
                  <a:cubicBezTo>
                    <a:pt x="8753" y="997"/>
                    <a:pt x="8753" y="997"/>
                    <a:pt x="8753" y="997"/>
                  </a:cubicBezTo>
                  <a:cubicBezTo>
                    <a:pt x="8740" y="774"/>
                    <a:pt x="8595" y="600"/>
                    <a:pt x="8336" y="598"/>
                  </a:cubicBezTo>
                  <a:cubicBezTo>
                    <a:pt x="8041" y="595"/>
                    <a:pt x="7811" y="857"/>
                    <a:pt x="7811" y="1196"/>
                  </a:cubicBezTo>
                  <a:cubicBezTo>
                    <a:pt x="7811" y="1519"/>
                    <a:pt x="8033" y="1790"/>
                    <a:pt x="8336" y="1790"/>
                  </a:cubicBezTo>
                  <a:close/>
                  <a:moveTo>
                    <a:pt x="8331" y="686"/>
                  </a:moveTo>
                  <a:cubicBezTo>
                    <a:pt x="8554" y="686"/>
                    <a:pt x="8578" y="850"/>
                    <a:pt x="8559" y="1013"/>
                  </a:cubicBezTo>
                  <a:cubicBezTo>
                    <a:pt x="7990" y="1061"/>
                    <a:pt x="7990" y="1061"/>
                    <a:pt x="7990" y="1061"/>
                  </a:cubicBezTo>
                  <a:cubicBezTo>
                    <a:pt x="7997" y="882"/>
                    <a:pt x="8094" y="686"/>
                    <a:pt x="8331" y="686"/>
                  </a:cubicBezTo>
                  <a:close/>
                  <a:moveTo>
                    <a:pt x="8947" y="843"/>
                  </a:moveTo>
                  <a:cubicBezTo>
                    <a:pt x="9349" y="1635"/>
                    <a:pt x="9349" y="1635"/>
                    <a:pt x="9349" y="1635"/>
                  </a:cubicBezTo>
                  <a:cubicBezTo>
                    <a:pt x="9005" y="2259"/>
                    <a:pt x="9005" y="2259"/>
                    <a:pt x="9005" y="2259"/>
                  </a:cubicBezTo>
                  <a:cubicBezTo>
                    <a:pt x="9105" y="2310"/>
                    <a:pt x="9105" y="2310"/>
                    <a:pt x="9105" y="2310"/>
                  </a:cubicBezTo>
                  <a:cubicBezTo>
                    <a:pt x="9444" y="1669"/>
                    <a:pt x="9444" y="1669"/>
                    <a:pt x="9444" y="1669"/>
                  </a:cubicBezTo>
                  <a:cubicBezTo>
                    <a:pt x="9828" y="839"/>
                    <a:pt x="9828" y="839"/>
                    <a:pt x="9828" y="839"/>
                  </a:cubicBezTo>
                  <a:cubicBezTo>
                    <a:pt x="9853" y="800"/>
                    <a:pt x="9935" y="713"/>
                    <a:pt x="9962" y="713"/>
                  </a:cubicBezTo>
                  <a:cubicBezTo>
                    <a:pt x="10015" y="713"/>
                    <a:pt x="10015" y="713"/>
                    <a:pt x="10015" y="713"/>
                  </a:cubicBezTo>
                  <a:cubicBezTo>
                    <a:pt x="10015" y="626"/>
                    <a:pt x="10015" y="626"/>
                    <a:pt x="10015" y="626"/>
                  </a:cubicBezTo>
                  <a:cubicBezTo>
                    <a:pt x="9553" y="626"/>
                    <a:pt x="9553" y="626"/>
                    <a:pt x="9553" y="626"/>
                  </a:cubicBezTo>
                  <a:cubicBezTo>
                    <a:pt x="9553" y="713"/>
                    <a:pt x="9553" y="713"/>
                    <a:pt x="9553" y="713"/>
                  </a:cubicBezTo>
                  <a:cubicBezTo>
                    <a:pt x="9623" y="713"/>
                    <a:pt x="9623" y="713"/>
                    <a:pt x="9623" y="713"/>
                  </a:cubicBezTo>
                  <a:cubicBezTo>
                    <a:pt x="9654" y="713"/>
                    <a:pt x="9725" y="793"/>
                    <a:pt x="9722" y="839"/>
                  </a:cubicBezTo>
                  <a:cubicBezTo>
                    <a:pt x="9470" y="1398"/>
                    <a:pt x="9470" y="1398"/>
                    <a:pt x="9470" y="1398"/>
                  </a:cubicBezTo>
                  <a:cubicBezTo>
                    <a:pt x="9194" y="836"/>
                    <a:pt x="9194" y="836"/>
                    <a:pt x="9194" y="836"/>
                  </a:cubicBezTo>
                  <a:cubicBezTo>
                    <a:pt x="9194" y="794"/>
                    <a:pt x="9262" y="713"/>
                    <a:pt x="9293" y="713"/>
                  </a:cubicBezTo>
                  <a:cubicBezTo>
                    <a:pt x="9364" y="713"/>
                    <a:pt x="9364" y="713"/>
                    <a:pt x="9364" y="713"/>
                  </a:cubicBezTo>
                  <a:cubicBezTo>
                    <a:pt x="9364" y="626"/>
                    <a:pt x="9364" y="626"/>
                    <a:pt x="9364" y="626"/>
                  </a:cubicBezTo>
                  <a:cubicBezTo>
                    <a:pt x="8749" y="626"/>
                    <a:pt x="8749" y="626"/>
                    <a:pt x="8749" y="626"/>
                  </a:cubicBezTo>
                  <a:cubicBezTo>
                    <a:pt x="8749" y="713"/>
                    <a:pt x="8749" y="713"/>
                    <a:pt x="8749" y="713"/>
                  </a:cubicBezTo>
                  <a:cubicBezTo>
                    <a:pt x="8800" y="713"/>
                    <a:pt x="8800" y="713"/>
                    <a:pt x="8800" y="713"/>
                  </a:cubicBezTo>
                  <a:cubicBezTo>
                    <a:pt x="8829" y="712"/>
                    <a:pt x="8928" y="807"/>
                    <a:pt x="8947" y="843"/>
                  </a:cubicBezTo>
                  <a:close/>
                  <a:moveTo>
                    <a:pt x="5117" y="349"/>
                  </a:moveTo>
                  <a:cubicBezTo>
                    <a:pt x="5195" y="353"/>
                    <a:pt x="5261" y="293"/>
                    <a:pt x="5265" y="215"/>
                  </a:cubicBezTo>
                  <a:cubicBezTo>
                    <a:pt x="5265" y="210"/>
                    <a:pt x="5265" y="206"/>
                    <a:pt x="5265" y="201"/>
                  </a:cubicBezTo>
                  <a:cubicBezTo>
                    <a:pt x="5265" y="112"/>
                    <a:pt x="5202" y="56"/>
                    <a:pt x="5117" y="56"/>
                  </a:cubicBezTo>
                  <a:cubicBezTo>
                    <a:pt x="5032" y="56"/>
                    <a:pt x="4967" y="112"/>
                    <a:pt x="4967" y="201"/>
                  </a:cubicBezTo>
                  <a:cubicBezTo>
                    <a:pt x="4965" y="280"/>
                    <a:pt x="5026" y="346"/>
                    <a:pt x="5105" y="349"/>
                  </a:cubicBezTo>
                  <a:cubicBezTo>
                    <a:pt x="5109" y="349"/>
                    <a:pt x="5113" y="349"/>
                    <a:pt x="5117" y="349"/>
                  </a:cubicBezTo>
                  <a:close/>
                  <a:moveTo>
                    <a:pt x="3836" y="1676"/>
                  </a:moveTo>
                  <a:cubicBezTo>
                    <a:pt x="3749" y="1676"/>
                    <a:pt x="3749" y="1676"/>
                    <a:pt x="3749" y="1676"/>
                  </a:cubicBezTo>
                  <a:cubicBezTo>
                    <a:pt x="3715" y="1676"/>
                    <a:pt x="3613" y="1579"/>
                    <a:pt x="3613" y="1543"/>
                  </a:cubicBezTo>
                  <a:cubicBezTo>
                    <a:pt x="3613" y="1075"/>
                    <a:pt x="3613" y="1075"/>
                    <a:pt x="3613" y="1075"/>
                  </a:cubicBezTo>
                  <a:cubicBezTo>
                    <a:pt x="3793" y="882"/>
                    <a:pt x="3793" y="882"/>
                    <a:pt x="3793" y="882"/>
                  </a:cubicBezTo>
                  <a:cubicBezTo>
                    <a:pt x="4403" y="1763"/>
                    <a:pt x="4403" y="1763"/>
                    <a:pt x="4403" y="1763"/>
                  </a:cubicBezTo>
                  <a:cubicBezTo>
                    <a:pt x="6040" y="1763"/>
                    <a:pt x="6040" y="1763"/>
                    <a:pt x="6040" y="1763"/>
                  </a:cubicBezTo>
                  <a:cubicBezTo>
                    <a:pt x="6040" y="1676"/>
                    <a:pt x="6040" y="1676"/>
                    <a:pt x="6040" y="1676"/>
                  </a:cubicBezTo>
                  <a:cubicBezTo>
                    <a:pt x="5974" y="1676"/>
                    <a:pt x="5974" y="1676"/>
                    <a:pt x="5974" y="1676"/>
                  </a:cubicBezTo>
                  <a:cubicBezTo>
                    <a:pt x="5940" y="1676"/>
                    <a:pt x="5848" y="1594"/>
                    <a:pt x="5848" y="1555"/>
                  </a:cubicBezTo>
                  <a:cubicBezTo>
                    <a:pt x="5848" y="981"/>
                    <a:pt x="5848" y="981"/>
                    <a:pt x="5848" y="981"/>
                  </a:cubicBezTo>
                  <a:cubicBezTo>
                    <a:pt x="5848" y="904"/>
                    <a:pt x="6059" y="744"/>
                    <a:pt x="6221" y="744"/>
                  </a:cubicBezTo>
                  <a:cubicBezTo>
                    <a:pt x="6345" y="744"/>
                    <a:pt x="6403" y="829"/>
                    <a:pt x="6403" y="940"/>
                  </a:cubicBezTo>
                  <a:cubicBezTo>
                    <a:pt x="6403" y="1555"/>
                    <a:pt x="6403" y="1555"/>
                    <a:pt x="6403" y="1555"/>
                  </a:cubicBezTo>
                  <a:cubicBezTo>
                    <a:pt x="6403" y="1594"/>
                    <a:pt x="6311" y="1676"/>
                    <a:pt x="6277" y="1676"/>
                  </a:cubicBezTo>
                  <a:cubicBezTo>
                    <a:pt x="6211" y="1676"/>
                    <a:pt x="6211" y="1676"/>
                    <a:pt x="6211" y="1676"/>
                  </a:cubicBezTo>
                  <a:cubicBezTo>
                    <a:pt x="6211" y="1763"/>
                    <a:pt x="6211" y="1763"/>
                    <a:pt x="6211" y="1763"/>
                  </a:cubicBezTo>
                  <a:cubicBezTo>
                    <a:pt x="6810" y="1763"/>
                    <a:pt x="6810" y="1763"/>
                    <a:pt x="6810" y="1763"/>
                  </a:cubicBezTo>
                  <a:cubicBezTo>
                    <a:pt x="6810" y="1676"/>
                    <a:pt x="6810" y="1676"/>
                    <a:pt x="6810" y="1676"/>
                  </a:cubicBezTo>
                  <a:cubicBezTo>
                    <a:pt x="6739" y="1676"/>
                    <a:pt x="6739" y="1676"/>
                    <a:pt x="6739" y="1676"/>
                  </a:cubicBezTo>
                  <a:cubicBezTo>
                    <a:pt x="6706" y="1676"/>
                    <a:pt x="6613" y="1594"/>
                    <a:pt x="6613" y="1555"/>
                  </a:cubicBezTo>
                  <a:cubicBezTo>
                    <a:pt x="6613" y="928"/>
                    <a:pt x="6613" y="928"/>
                    <a:pt x="6613" y="928"/>
                  </a:cubicBezTo>
                  <a:cubicBezTo>
                    <a:pt x="6613" y="732"/>
                    <a:pt x="6473" y="601"/>
                    <a:pt x="6296" y="601"/>
                  </a:cubicBezTo>
                  <a:cubicBezTo>
                    <a:pt x="6091" y="601"/>
                    <a:pt x="5984" y="720"/>
                    <a:pt x="5846" y="860"/>
                  </a:cubicBezTo>
                  <a:cubicBezTo>
                    <a:pt x="5803" y="625"/>
                    <a:pt x="5803" y="625"/>
                    <a:pt x="5803" y="625"/>
                  </a:cubicBezTo>
                  <a:cubicBezTo>
                    <a:pt x="5441" y="625"/>
                    <a:pt x="5441" y="625"/>
                    <a:pt x="5441" y="625"/>
                  </a:cubicBezTo>
                  <a:cubicBezTo>
                    <a:pt x="5441" y="712"/>
                    <a:pt x="5441" y="712"/>
                    <a:pt x="5441" y="712"/>
                  </a:cubicBezTo>
                  <a:cubicBezTo>
                    <a:pt x="5512" y="712"/>
                    <a:pt x="5512" y="712"/>
                    <a:pt x="5512" y="712"/>
                  </a:cubicBezTo>
                  <a:cubicBezTo>
                    <a:pt x="5546" y="712"/>
                    <a:pt x="5638" y="798"/>
                    <a:pt x="5638" y="833"/>
                  </a:cubicBezTo>
                  <a:cubicBezTo>
                    <a:pt x="5638" y="1555"/>
                    <a:pt x="5638" y="1555"/>
                    <a:pt x="5638" y="1555"/>
                  </a:cubicBezTo>
                  <a:cubicBezTo>
                    <a:pt x="5638" y="1593"/>
                    <a:pt x="5546" y="1676"/>
                    <a:pt x="5512" y="1676"/>
                  </a:cubicBezTo>
                  <a:cubicBezTo>
                    <a:pt x="5371" y="1676"/>
                    <a:pt x="5371" y="1676"/>
                    <a:pt x="5371" y="1676"/>
                  </a:cubicBezTo>
                  <a:cubicBezTo>
                    <a:pt x="5340" y="1676"/>
                    <a:pt x="5245" y="1593"/>
                    <a:pt x="5245" y="1555"/>
                  </a:cubicBezTo>
                  <a:cubicBezTo>
                    <a:pt x="5245" y="625"/>
                    <a:pt x="5245" y="625"/>
                    <a:pt x="5245" y="625"/>
                  </a:cubicBezTo>
                  <a:cubicBezTo>
                    <a:pt x="4836" y="625"/>
                    <a:pt x="4836" y="625"/>
                    <a:pt x="4836" y="625"/>
                  </a:cubicBezTo>
                  <a:cubicBezTo>
                    <a:pt x="4836" y="712"/>
                    <a:pt x="4836" y="712"/>
                    <a:pt x="4836" y="712"/>
                  </a:cubicBezTo>
                  <a:cubicBezTo>
                    <a:pt x="4906" y="712"/>
                    <a:pt x="4906" y="712"/>
                    <a:pt x="4906" y="712"/>
                  </a:cubicBezTo>
                  <a:cubicBezTo>
                    <a:pt x="4940" y="712"/>
                    <a:pt x="5032" y="798"/>
                    <a:pt x="5032" y="833"/>
                  </a:cubicBezTo>
                  <a:cubicBezTo>
                    <a:pt x="5032" y="1555"/>
                    <a:pt x="5032" y="1555"/>
                    <a:pt x="5032" y="1555"/>
                  </a:cubicBezTo>
                  <a:cubicBezTo>
                    <a:pt x="5032" y="1594"/>
                    <a:pt x="4940" y="1676"/>
                    <a:pt x="4906" y="1676"/>
                  </a:cubicBezTo>
                  <a:cubicBezTo>
                    <a:pt x="4778" y="1676"/>
                    <a:pt x="4778" y="1676"/>
                    <a:pt x="4778" y="1676"/>
                  </a:cubicBezTo>
                  <a:cubicBezTo>
                    <a:pt x="4742" y="1676"/>
                    <a:pt x="4599" y="1567"/>
                    <a:pt x="4570" y="1528"/>
                  </a:cubicBezTo>
                  <a:cubicBezTo>
                    <a:pt x="3953" y="707"/>
                    <a:pt x="3953" y="707"/>
                    <a:pt x="3953" y="707"/>
                  </a:cubicBezTo>
                  <a:cubicBezTo>
                    <a:pt x="4381" y="247"/>
                    <a:pt x="4381" y="247"/>
                    <a:pt x="4381" y="247"/>
                  </a:cubicBezTo>
                  <a:cubicBezTo>
                    <a:pt x="4405" y="221"/>
                    <a:pt x="4572" y="88"/>
                    <a:pt x="4606" y="88"/>
                  </a:cubicBezTo>
                  <a:cubicBezTo>
                    <a:pt x="4692" y="88"/>
                    <a:pt x="4692" y="88"/>
                    <a:pt x="4692" y="88"/>
                  </a:cubicBezTo>
                  <a:cubicBezTo>
                    <a:pt x="4692" y="0"/>
                    <a:pt x="4692" y="0"/>
                    <a:pt x="4692" y="0"/>
                  </a:cubicBezTo>
                  <a:cubicBezTo>
                    <a:pt x="4052" y="0"/>
                    <a:pt x="4052" y="0"/>
                    <a:pt x="4052" y="0"/>
                  </a:cubicBezTo>
                  <a:cubicBezTo>
                    <a:pt x="4052" y="88"/>
                    <a:pt x="4052" y="88"/>
                    <a:pt x="4052" y="88"/>
                  </a:cubicBezTo>
                  <a:cubicBezTo>
                    <a:pt x="4137" y="88"/>
                    <a:pt x="4137" y="88"/>
                    <a:pt x="4137" y="88"/>
                  </a:cubicBezTo>
                  <a:cubicBezTo>
                    <a:pt x="4171" y="88"/>
                    <a:pt x="4270" y="209"/>
                    <a:pt x="4244" y="240"/>
                  </a:cubicBezTo>
                  <a:cubicBezTo>
                    <a:pt x="3614" y="942"/>
                    <a:pt x="3614" y="942"/>
                    <a:pt x="3614" y="942"/>
                  </a:cubicBezTo>
                  <a:cubicBezTo>
                    <a:pt x="3614" y="221"/>
                    <a:pt x="3614" y="221"/>
                    <a:pt x="3614" y="221"/>
                  </a:cubicBezTo>
                  <a:cubicBezTo>
                    <a:pt x="3614" y="184"/>
                    <a:pt x="3716" y="88"/>
                    <a:pt x="3750" y="88"/>
                  </a:cubicBezTo>
                  <a:cubicBezTo>
                    <a:pt x="3837" y="88"/>
                    <a:pt x="3837" y="88"/>
                    <a:pt x="3837" y="88"/>
                  </a:cubicBezTo>
                  <a:cubicBezTo>
                    <a:pt x="3837" y="0"/>
                    <a:pt x="3837" y="0"/>
                    <a:pt x="3837" y="0"/>
                  </a:cubicBezTo>
                  <a:cubicBezTo>
                    <a:pt x="3149" y="0"/>
                    <a:pt x="3149" y="0"/>
                    <a:pt x="3149" y="0"/>
                  </a:cubicBezTo>
                  <a:cubicBezTo>
                    <a:pt x="3149" y="88"/>
                    <a:pt x="3149" y="88"/>
                    <a:pt x="3149" y="88"/>
                  </a:cubicBezTo>
                  <a:cubicBezTo>
                    <a:pt x="3236" y="88"/>
                    <a:pt x="3236" y="88"/>
                    <a:pt x="3236" y="88"/>
                  </a:cubicBezTo>
                  <a:cubicBezTo>
                    <a:pt x="3270" y="88"/>
                    <a:pt x="3371" y="184"/>
                    <a:pt x="3371" y="221"/>
                  </a:cubicBezTo>
                  <a:cubicBezTo>
                    <a:pt x="3371" y="1543"/>
                    <a:pt x="3371" y="1543"/>
                    <a:pt x="3371" y="1543"/>
                  </a:cubicBezTo>
                  <a:cubicBezTo>
                    <a:pt x="3371" y="1579"/>
                    <a:pt x="3270" y="1676"/>
                    <a:pt x="3236" y="1676"/>
                  </a:cubicBezTo>
                  <a:cubicBezTo>
                    <a:pt x="3149" y="1676"/>
                    <a:pt x="3149" y="1676"/>
                    <a:pt x="3149" y="1676"/>
                  </a:cubicBezTo>
                  <a:cubicBezTo>
                    <a:pt x="3149" y="1763"/>
                    <a:pt x="3149" y="1763"/>
                    <a:pt x="3149" y="1763"/>
                  </a:cubicBezTo>
                  <a:cubicBezTo>
                    <a:pt x="3836" y="1763"/>
                    <a:pt x="3836" y="1763"/>
                    <a:pt x="3836" y="1763"/>
                  </a:cubicBezTo>
                  <a:lnTo>
                    <a:pt x="3836" y="1676"/>
                  </a:lnTo>
                  <a:close/>
                  <a:moveTo>
                    <a:pt x="7720" y="1446"/>
                  </a:moveTo>
                  <a:cubicBezTo>
                    <a:pt x="7720" y="1262"/>
                    <a:pt x="7579" y="1163"/>
                    <a:pt x="7456" y="1114"/>
                  </a:cubicBezTo>
                  <a:cubicBezTo>
                    <a:pt x="7361" y="1078"/>
                    <a:pt x="7296" y="1049"/>
                    <a:pt x="7209" y="1013"/>
                  </a:cubicBezTo>
                  <a:cubicBezTo>
                    <a:pt x="7090" y="962"/>
                    <a:pt x="7023" y="927"/>
                    <a:pt x="7023" y="829"/>
                  </a:cubicBezTo>
                  <a:cubicBezTo>
                    <a:pt x="7023" y="739"/>
                    <a:pt x="7085" y="683"/>
                    <a:pt x="7219" y="683"/>
                  </a:cubicBezTo>
                  <a:cubicBezTo>
                    <a:pt x="7432" y="683"/>
                    <a:pt x="7565" y="884"/>
                    <a:pt x="7565" y="979"/>
                  </a:cubicBezTo>
                  <a:cubicBezTo>
                    <a:pt x="7635" y="979"/>
                    <a:pt x="7635" y="979"/>
                    <a:pt x="7635" y="979"/>
                  </a:cubicBezTo>
                  <a:cubicBezTo>
                    <a:pt x="7635" y="625"/>
                    <a:pt x="7635" y="625"/>
                    <a:pt x="7635" y="625"/>
                  </a:cubicBezTo>
                  <a:cubicBezTo>
                    <a:pt x="7572" y="625"/>
                    <a:pt x="7572" y="625"/>
                    <a:pt x="7572" y="625"/>
                  </a:cubicBezTo>
                  <a:cubicBezTo>
                    <a:pt x="7562" y="649"/>
                    <a:pt x="7543" y="657"/>
                    <a:pt x="7509" y="657"/>
                  </a:cubicBezTo>
                  <a:cubicBezTo>
                    <a:pt x="7422" y="657"/>
                    <a:pt x="7352" y="598"/>
                    <a:pt x="7226" y="598"/>
                  </a:cubicBezTo>
                  <a:cubicBezTo>
                    <a:pt x="7015" y="598"/>
                    <a:pt x="6882" y="707"/>
                    <a:pt x="6882" y="913"/>
                  </a:cubicBezTo>
                  <a:cubicBezTo>
                    <a:pt x="6882" y="1071"/>
                    <a:pt x="6986" y="1160"/>
                    <a:pt x="7124" y="1223"/>
                  </a:cubicBezTo>
                  <a:cubicBezTo>
                    <a:pt x="7216" y="1264"/>
                    <a:pt x="7282" y="1291"/>
                    <a:pt x="7361" y="1325"/>
                  </a:cubicBezTo>
                  <a:cubicBezTo>
                    <a:pt x="7463" y="1367"/>
                    <a:pt x="7577" y="1412"/>
                    <a:pt x="7577" y="1540"/>
                  </a:cubicBezTo>
                  <a:cubicBezTo>
                    <a:pt x="7577" y="1647"/>
                    <a:pt x="7497" y="1695"/>
                    <a:pt x="7354" y="1695"/>
                  </a:cubicBezTo>
                  <a:cubicBezTo>
                    <a:pt x="7107" y="1695"/>
                    <a:pt x="6952" y="1468"/>
                    <a:pt x="6952" y="1361"/>
                  </a:cubicBezTo>
                  <a:cubicBezTo>
                    <a:pt x="6882" y="1361"/>
                    <a:pt x="6882" y="1361"/>
                    <a:pt x="6882" y="1361"/>
                  </a:cubicBezTo>
                  <a:cubicBezTo>
                    <a:pt x="6882" y="1763"/>
                    <a:pt x="6882" y="1763"/>
                    <a:pt x="6882" y="1763"/>
                  </a:cubicBezTo>
                  <a:cubicBezTo>
                    <a:pt x="6938" y="1763"/>
                    <a:pt x="6938" y="1763"/>
                    <a:pt x="6938" y="1763"/>
                  </a:cubicBezTo>
                  <a:cubicBezTo>
                    <a:pt x="6967" y="1737"/>
                    <a:pt x="6979" y="1725"/>
                    <a:pt x="7025" y="1725"/>
                  </a:cubicBezTo>
                  <a:cubicBezTo>
                    <a:pt x="7124" y="1725"/>
                    <a:pt x="7209" y="1790"/>
                    <a:pt x="7354" y="1790"/>
                  </a:cubicBezTo>
                  <a:cubicBezTo>
                    <a:pt x="7570" y="1790"/>
                    <a:pt x="7720" y="1664"/>
                    <a:pt x="7720" y="1446"/>
                  </a:cubicBezTo>
                  <a:close/>
                  <a:moveTo>
                    <a:pt x="2703" y="1584"/>
                  </a:moveTo>
                  <a:cubicBezTo>
                    <a:pt x="2442" y="1584"/>
                    <a:pt x="2282" y="1383"/>
                    <a:pt x="2282" y="1129"/>
                  </a:cubicBezTo>
                  <a:cubicBezTo>
                    <a:pt x="2282" y="860"/>
                    <a:pt x="2391" y="683"/>
                    <a:pt x="2618" y="683"/>
                  </a:cubicBezTo>
                  <a:cubicBezTo>
                    <a:pt x="2815" y="683"/>
                    <a:pt x="2844" y="840"/>
                    <a:pt x="2812" y="1017"/>
                  </a:cubicBezTo>
                  <a:cubicBezTo>
                    <a:pt x="2882" y="1013"/>
                    <a:pt x="2882" y="1013"/>
                    <a:pt x="2882" y="1013"/>
                  </a:cubicBezTo>
                  <a:cubicBezTo>
                    <a:pt x="3049" y="753"/>
                    <a:pt x="3049" y="753"/>
                    <a:pt x="3049" y="753"/>
                  </a:cubicBezTo>
                  <a:cubicBezTo>
                    <a:pt x="2945" y="649"/>
                    <a:pt x="2824" y="596"/>
                    <a:pt x="2645" y="596"/>
                  </a:cubicBezTo>
                  <a:cubicBezTo>
                    <a:pt x="2345" y="596"/>
                    <a:pt x="2100" y="833"/>
                    <a:pt x="2100" y="1201"/>
                  </a:cubicBezTo>
                  <a:cubicBezTo>
                    <a:pt x="2100" y="1526"/>
                    <a:pt x="2306" y="1792"/>
                    <a:pt x="2623" y="1792"/>
                  </a:cubicBezTo>
                  <a:cubicBezTo>
                    <a:pt x="2909" y="1792"/>
                    <a:pt x="3061" y="1635"/>
                    <a:pt x="3136" y="1386"/>
                  </a:cubicBezTo>
                  <a:cubicBezTo>
                    <a:pt x="3066" y="1386"/>
                    <a:pt x="3066" y="1386"/>
                    <a:pt x="3066" y="1386"/>
                  </a:cubicBezTo>
                  <a:cubicBezTo>
                    <a:pt x="2986" y="1519"/>
                    <a:pt x="2902" y="1584"/>
                    <a:pt x="2703" y="1584"/>
                  </a:cubicBezTo>
                  <a:close/>
                  <a:moveTo>
                    <a:pt x="1053" y="1322"/>
                  </a:moveTo>
                  <a:cubicBezTo>
                    <a:pt x="1041" y="1322"/>
                    <a:pt x="1041" y="1322"/>
                    <a:pt x="1041" y="1322"/>
                  </a:cubicBezTo>
                  <a:cubicBezTo>
                    <a:pt x="511" y="0"/>
                    <a:pt x="511" y="0"/>
                    <a:pt x="511" y="0"/>
                  </a:cubicBezTo>
                  <a:cubicBezTo>
                    <a:pt x="0" y="0"/>
                    <a:pt x="0" y="0"/>
                    <a:pt x="0" y="0"/>
                  </a:cubicBezTo>
                  <a:cubicBezTo>
                    <a:pt x="0" y="88"/>
                    <a:pt x="0" y="88"/>
                    <a:pt x="0" y="88"/>
                  </a:cubicBezTo>
                  <a:cubicBezTo>
                    <a:pt x="87" y="88"/>
                    <a:pt x="87" y="88"/>
                    <a:pt x="87" y="88"/>
                  </a:cubicBezTo>
                  <a:cubicBezTo>
                    <a:pt x="121" y="88"/>
                    <a:pt x="223" y="184"/>
                    <a:pt x="223" y="221"/>
                  </a:cubicBezTo>
                  <a:cubicBezTo>
                    <a:pt x="223" y="1543"/>
                    <a:pt x="223" y="1543"/>
                    <a:pt x="223" y="1543"/>
                  </a:cubicBezTo>
                  <a:cubicBezTo>
                    <a:pt x="223" y="1579"/>
                    <a:pt x="121" y="1676"/>
                    <a:pt x="87" y="1676"/>
                  </a:cubicBezTo>
                  <a:cubicBezTo>
                    <a:pt x="0" y="1676"/>
                    <a:pt x="0" y="1676"/>
                    <a:pt x="0" y="1676"/>
                  </a:cubicBezTo>
                  <a:cubicBezTo>
                    <a:pt x="0" y="1763"/>
                    <a:pt x="0" y="1763"/>
                    <a:pt x="0" y="1763"/>
                  </a:cubicBezTo>
                  <a:cubicBezTo>
                    <a:pt x="549" y="1763"/>
                    <a:pt x="549" y="1763"/>
                    <a:pt x="549" y="1763"/>
                  </a:cubicBezTo>
                  <a:cubicBezTo>
                    <a:pt x="549" y="1676"/>
                    <a:pt x="549" y="1676"/>
                    <a:pt x="549" y="1676"/>
                  </a:cubicBezTo>
                  <a:cubicBezTo>
                    <a:pt x="462" y="1676"/>
                    <a:pt x="462" y="1676"/>
                    <a:pt x="462" y="1676"/>
                  </a:cubicBezTo>
                  <a:cubicBezTo>
                    <a:pt x="428" y="1676"/>
                    <a:pt x="327" y="1579"/>
                    <a:pt x="327" y="1543"/>
                  </a:cubicBezTo>
                  <a:cubicBezTo>
                    <a:pt x="327" y="233"/>
                    <a:pt x="327" y="233"/>
                    <a:pt x="327" y="233"/>
                  </a:cubicBezTo>
                  <a:cubicBezTo>
                    <a:pt x="968" y="1794"/>
                    <a:pt x="968" y="1794"/>
                    <a:pt x="968" y="1794"/>
                  </a:cubicBezTo>
                  <a:cubicBezTo>
                    <a:pt x="1609" y="259"/>
                    <a:pt x="1609" y="259"/>
                    <a:pt x="1609" y="259"/>
                  </a:cubicBezTo>
                  <a:cubicBezTo>
                    <a:pt x="1609" y="1543"/>
                    <a:pt x="1609" y="1543"/>
                    <a:pt x="1609" y="1543"/>
                  </a:cubicBezTo>
                  <a:cubicBezTo>
                    <a:pt x="1609" y="1579"/>
                    <a:pt x="1507" y="1676"/>
                    <a:pt x="1473" y="1676"/>
                  </a:cubicBezTo>
                  <a:cubicBezTo>
                    <a:pt x="1386" y="1676"/>
                    <a:pt x="1386" y="1676"/>
                    <a:pt x="1386" y="1676"/>
                  </a:cubicBezTo>
                  <a:cubicBezTo>
                    <a:pt x="1386" y="1763"/>
                    <a:pt x="1386" y="1763"/>
                    <a:pt x="1386" y="1763"/>
                  </a:cubicBezTo>
                  <a:cubicBezTo>
                    <a:pt x="2069" y="1763"/>
                    <a:pt x="2069" y="1763"/>
                    <a:pt x="2069" y="1763"/>
                  </a:cubicBezTo>
                  <a:cubicBezTo>
                    <a:pt x="2069" y="1676"/>
                    <a:pt x="2069" y="1676"/>
                    <a:pt x="2069" y="1676"/>
                  </a:cubicBezTo>
                  <a:cubicBezTo>
                    <a:pt x="1983" y="1676"/>
                    <a:pt x="1983" y="1676"/>
                    <a:pt x="1983" y="1676"/>
                  </a:cubicBezTo>
                  <a:cubicBezTo>
                    <a:pt x="1949" y="1676"/>
                    <a:pt x="1848" y="1579"/>
                    <a:pt x="1848" y="1543"/>
                  </a:cubicBezTo>
                  <a:cubicBezTo>
                    <a:pt x="1848" y="221"/>
                    <a:pt x="1848" y="221"/>
                    <a:pt x="1848" y="221"/>
                  </a:cubicBezTo>
                  <a:cubicBezTo>
                    <a:pt x="1848" y="184"/>
                    <a:pt x="1949" y="88"/>
                    <a:pt x="1983" y="88"/>
                  </a:cubicBezTo>
                  <a:cubicBezTo>
                    <a:pt x="2070" y="88"/>
                    <a:pt x="2070" y="88"/>
                    <a:pt x="2070" y="88"/>
                  </a:cubicBezTo>
                  <a:cubicBezTo>
                    <a:pt x="2070" y="0"/>
                    <a:pt x="2070" y="0"/>
                    <a:pt x="2070" y="0"/>
                  </a:cubicBezTo>
                  <a:cubicBezTo>
                    <a:pt x="1610" y="0"/>
                    <a:pt x="1610" y="0"/>
                    <a:pt x="1610" y="0"/>
                  </a:cubicBezTo>
                  <a:lnTo>
                    <a:pt x="1053" y="13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grpSp>
      <p:sp>
        <p:nvSpPr>
          <p:cNvPr id="12" name="ClientLogo">
            <a:extLst>
              <a:ext uri="{FF2B5EF4-FFF2-40B4-BE49-F238E27FC236}">
                <a16:creationId xmlns:a16="http://schemas.microsoft.com/office/drawing/2014/main" id="{5A541723-8353-4CC2-AFDA-19C8B3B786BF}"/>
              </a:ext>
            </a:extLst>
          </p:cNvPr>
          <p:cNvSpPr>
            <a:spLocks noGrp="1"/>
          </p:cNvSpPr>
          <p:nvPr>
            <p:ph type="pic" sz="quarter" idx="14" hasCustomPrompt="1"/>
            <p:custDataLst>
              <p:tags r:id="rId5"/>
            </p:custDataLst>
          </p:nvPr>
        </p:nvSpPr>
        <p:spPr>
          <a:xfrm>
            <a:off x="551942" y="4984025"/>
            <a:ext cx="1901952" cy="969264"/>
          </a:xfrm>
          <a:prstGeom prst="rect">
            <a:avLst/>
          </a:prstGeom>
        </p:spPr>
        <p:txBody>
          <a:bodyPr>
            <a:noAutofit/>
          </a:bodyPr>
          <a:lstStyle>
            <a:lvl1pPr algn="ctr">
              <a:defRPr sz="1200">
                <a:solidFill>
                  <a:schemeClr val="tx1"/>
                </a:solidFill>
              </a:defRPr>
            </a:lvl1pPr>
          </a:lstStyle>
          <a:p>
            <a:r>
              <a:rPr lang="en-US" dirty="0"/>
              <a:t>Client logo goes here.</a:t>
            </a:r>
          </a:p>
        </p:txBody>
      </p:sp>
      <p:sp>
        <p:nvSpPr>
          <p:cNvPr id="13" name="Documenttype">
            <a:extLst>
              <a:ext uri="{FF2B5EF4-FFF2-40B4-BE49-F238E27FC236}">
                <a16:creationId xmlns:a16="http://schemas.microsoft.com/office/drawing/2014/main" id="{A8F38EAB-8863-4F94-ACD0-B6D27373BCC1}"/>
              </a:ext>
            </a:extLst>
          </p:cNvPr>
          <p:cNvSpPr>
            <a:spLocks noGrp="1"/>
          </p:cNvSpPr>
          <p:nvPr>
            <p:ph type="body" sz="quarter" idx="13" hasCustomPrompt="1"/>
            <p:custDataLst>
              <p:tags r:id="rId6"/>
            </p:custDataLst>
          </p:nvPr>
        </p:nvSpPr>
        <p:spPr>
          <a:xfrm>
            <a:off x="551942" y="4510168"/>
            <a:ext cx="6016752" cy="215444"/>
          </a:xfrm>
          <a:prstGeom prst="rect">
            <a:avLst/>
          </a:prstGeom>
        </p:spPr>
        <p:txBody>
          <a:bodyPr wrap="square">
            <a:noAutofit/>
          </a:bodyPr>
          <a:lstStyle>
            <a:lvl1pPr>
              <a:buNone/>
              <a:defRPr sz="1400">
                <a:solidFill>
                  <a:schemeClr val="tx1"/>
                </a:solidFill>
              </a:defRPr>
            </a:lvl1pPr>
            <a:lvl2pPr marL="115888" indent="0">
              <a:buNone/>
              <a:defRPr>
                <a:solidFill>
                  <a:schemeClr val="bg1"/>
                </a:solidFill>
              </a:defRPr>
            </a:lvl2pPr>
            <a:lvl3pPr marL="466344" indent="0">
              <a:buNone/>
              <a:defRPr>
                <a:solidFill>
                  <a:schemeClr val="bg1"/>
                </a:solidFill>
              </a:defRPr>
            </a:lvl3pPr>
            <a:lvl4pPr marL="813816" indent="0">
              <a:buNone/>
              <a:defRPr>
                <a:solidFill>
                  <a:schemeClr val="bg1"/>
                </a:solidFill>
              </a:defRPr>
            </a:lvl4pPr>
            <a:lvl5pPr marL="1161288" indent="0">
              <a:buNone/>
              <a:defRPr>
                <a:solidFill>
                  <a:schemeClr val="bg1"/>
                </a:solidFill>
              </a:defRPr>
            </a:lvl5pPr>
          </a:lstStyle>
          <a:p>
            <a:pPr lvl="0"/>
            <a:r>
              <a:rPr lang="en-US" dirty="0"/>
              <a:t>Edit date or title/role</a:t>
            </a:r>
          </a:p>
        </p:txBody>
      </p:sp>
      <p:sp>
        <p:nvSpPr>
          <p:cNvPr id="14" name="Subtitle">
            <a:extLst>
              <a:ext uri="{FF2B5EF4-FFF2-40B4-BE49-F238E27FC236}">
                <a16:creationId xmlns:a16="http://schemas.microsoft.com/office/drawing/2014/main" id="{6C219131-971A-4BF6-8DFB-186691126F2C}"/>
              </a:ext>
            </a:extLst>
          </p:cNvPr>
          <p:cNvSpPr>
            <a:spLocks noGrp="1"/>
          </p:cNvSpPr>
          <p:nvPr>
            <p:ph type="subTitle" idx="1"/>
            <p:custDataLst>
              <p:tags r:id="rId7"/>
            </p:custDataLst>
          </p:nvPr>
        </p:nvSpPr>
        <p:spPr>
          <a:xfrm>
            <a:off x="551942" y="4092559"/>
            <a:ext cx="6016752" cy="307777"/>
          </a:xfrm>
          <a:prstGeom prst="rect">
            <a:avLst/>
          </a:prstGeom>
        </p:spPr>
        <p:txBody>
          <a:bodyPr wrap="square">
            <a:no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1" name="Title">
            <a:extLst>
              <a:ext uri="{FF2B5EF4-FFF2-40B4-BE49-F238E27FC236}">
                <a16:creationId xmlns:a16="http://schemas.microsoft.com/office/drawing/2014/main" id="{B280F3D7-8B5E-4751-907E-C1D9BEBFDCB8}"/>
              </a:ext>
            </a:extLst>
          </p:cNvPr>
          <p:cNvSpPr>
            <a:spLocks noGrp="1"/>
          </p:cNvSpPr>
          <p:nvPr>
            <p:ph type="title"/>
            <p:custDataLst>
              <p:tags r:id="rId8"/>
            </p:custDataLst>
          </p:nvPr>
        </p:nvSpPr>
        <p:spPr>
          <a:xfrm>
            <a:off x="551942" y="2049805"/>
            <a:ext cx="6016752" cy="1921708"/>
          </a:xfrm>
          <a:prstGeom prst="rect">
            <a:avLst/>
          </a:prstGeom>
        </p:spPr>
        <p:txBody>
          <a:bodyPr anchor="b">
            <a:normAutofit/>
          </a:bodyPr>
          <a:lstStyle>
            <a:lvl1pPr>
              <a:defRPr sz="4400" baseline="0">
                <a:ln w="6350" cap="flat">
                  <a:noFill/>
                  <a:miter lim="800000"/>
                </a:ln>
                <a:solidFill>
                  <a:schemeClr val="tx1"/>
                </a:solidFill>
              </a:defRPr>
            </a:lvl1pPr>
          </a:lstStyle>
          <a:p>
            <a:r>
              <a:rPr lang="en-US" dirty="0"/>
              <a:t>Click to edit Master title style</a:t>
            </a:r>
          </a:p>
        </p:txBody>
      </p:sp>
      <p:sp>
        <p:nvSpPr>
          <p:cNvPr id="25" name="Disclaimer-English (United States)">
            <a:extLst>
              <a:ext uri="{FF2B5EF4-FFF2-40B4-BE49-F238E27FC236}">
                <a16:creationId xmlns:a16="http://schemas.microsoft.com/office/drawing/2014/main" id="{365FDE2E-B4AC-48A0-8D5A-94F648AEA896}"/>
              </a:ext>
            </a:extLst>
          </p:cNvPr>
          <p:cNvSpPr>
            <a:spLocks noChangeArrowheads="1"/>
          </p:cNvSpPr>
          <p:nvPr userDrawn="1">
            <p:custDataLst>
              <p:tags r:id="rId9"/>
            </p:custDataLst>
          </p:nvPr>
        </p:nvSpPr>
        <p:spPr bwMode="black">
          <a:xfrm>
            <a:off x="551942" y="6190488"/>
            <a:ext cx="4114800" cy="356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nchorCtr="0">
            <a:noAutofit/>
          </a:bodyPr>
          <a:lstStyle/>
          <a:p>
            <a:pPr defTabSz="804863" eaLnBrk="0" hangingPunct="0"/>
            <a:r>
              <a:rPr lang="en-US" sz="800" dirty="0">
                <a:solidFill>
                  <a:schemeClr val="tx1"/>
                </a:solidFill>
                <a:latin typeface="+mn-lt"/>
              </a:rPr>
              <a:t>CONFIDENTIAL AND PROPRIETARY</a:t>
            </a:r>
          </a:p>
          <a:p>
            <a:pPr defTabSz="804863" eaLnBrk="0" hangingPunct="0"/>
            <a:r>
              <a:rPr lang="en-US" sz="800" dirty="0">
                <a:solidFill>
                  <a:schemeClr val="tx1"/>
                </a:solidFill>
                <a:latin typeface="+mn-lt"/>
              </a:rPr>
              <a:t>Any use of this material without specific permission of McKinsey &amp; Company </a:t>
            </a:r>
            <a:br>
              <a:rPr lang="en-US" sz="800" dirty="0">
                <a:solidFill>
                  <a:schemeClr val="tx1"/>
                </a:solidFill>
                <a:latin typeface="+mn-lt"/>
              </a:rPr>
            </a:br>
            <a:r>
              <a:rPr lang="en-US" sz="800" dirty="0">
                <a:solidFill>
                  <a:schemeClr val="tx1"/>
                </a:solidFill>
                <a:latin typeface="+mn-lt"/>
              </a:rPr>
              <a:t>is strictly prohibited</a:t>
            </a:r>
          </a:p>
        </p:txBody>
      </p:sp>
    </p:spTree>
    <p:extLst>
      <p:ext uri="{BB962C8B-B14F-4D97-AF65-F5344CB8AC3E}">
        <p14:creationId xmlns:p14="http://schemas.microsoft.com/office/powerpoint/2010/main" val="26885933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rast Defaul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D01440F-CB45-4B1E-BF2B-97953CB35508}"/>
              </a:ext>
            </a:extLst>
          </p:cNvPr>
          <p:cNvGraphicFramePr>
            <a:graphicFrameLocks noChangeAspect="1"/>
          </p:cNvGraphicFramePr>
          <p:nvPr userDrawn="1">
            <p:custDataLst>
              <p:tags r:id="rId2"/>
            </p:custDataLst>
            <p:extLst>
              <p:ext uri="{D42A27DB-BD31-4B8C-83A1-F6EECF244321}">
                <p14:modId xmlns:p14="http://schemas.microsoft.com/office/powerpoint/2010/main" val="241449239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5523" name="think-cell Slide" r:id="rId10" imgW="413" imgH="416" progId="TCLayout.ActiveDocument.1">
                  <p:embed/>
                </p:oleObj>
              </mc:Choice>
              <mc:Fallback>
                <p:oleObj name="think-cell Slide" r:id="rId10" imgW="413" imgH="416" progId="TCLayout.ActiveDocument.1">
                  <p:embed/>
                  <p:pic>
                    <p:nvPicPr>
                      <p:cNvPr id="0" name=""/>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95EE31F-4647-48C1-8F33-15A7FC3D359F}"/>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3" name="2. Slide Title">
            <a:extLst>
              <a:ext uri="{FF2B5EF4-FFF2-40B4-BE49-F238E27FC236}">
                <a16:creationId xmlns:a16="http://schemas.microsoft.com/office/drawing/2014/main" id="{5C829ED6-90BF-4B02-AD53-C2B66EC5467C}"/>
              </a:ext>
            </a:extLst>
          </p:cNvPr>
          <p:cNvSpPr>
            <a:spLocks noGrp="1"/>
          </p:cNvSpPr>
          <p:nvPr>
            <p:ph type="title"/>
            <p:custDataLst>
              <p:tags r:id="rId4"/>
            </p:custDataLst>
          </p:nvPr>
        </p:nvSpPr>
        <p:spPr>
          <a:xfrm>
            <a:off x="554736" y="172212"/>
            <a:ext cx="11082528" cy="731520"/>
          </a:xfrm>
        </p:spPr>
        <p:txBody>
          <a:bodyPr/>
          <a:lstStyle/>
          <a:p>
            <a:r>
              <a:rPr lang="en-US" dirty="0"/>
              <a:t>Click to edit Master title style</a:t>
            </a:r>
          </a:p>
        </p:txBody>
      </p:sp>
      <p:sp>
        <p:nvSpPr>
          <p:cNvPr id="12" name="3. Subtitle">
            <a:extLst>
              <a:ext uri="{FF2B5EF4-FFF2-40B4-BE49-F238E27FC236}">
                <a16:creationId xmlns:a16="http://schemas.microsoft.com/office/drawing/2014/main" id="{0F8ABF34-9C24-45F4-B9AE-EDBE37FAC548}"/>
              </a:ext>
            </a:extLst>
          </p:cNvPr>
          <p:cNvSpPr>
            <a:spLocks noGrp="1"/>
          </p:cNvSpPr>
          <p:nvPr>
            <p:ph type="subTitle" idx="1"/>
            <p:custDataLst>
              <p:tags r:id="rId5"/>
            </p:custDataLst>
          </p:nvPr>
        </p:nvSpPr>
        <p:spPr>
          <a:xfrm>
            <a:off x="554736" y="884725"/>
            <a:ext cx="11082528" cy="276999"/>
          </a:xfrm>
        </p:spPr>
        <p:txBody>
          <a:bodyPr wrap="square">
            <a:noAutofit/>
          </a:bodyPr>
          <a:lstStyle>
            <a:lvl1pPr marL="0" indent="0" algn="l">
              <a:buNone/>
              <a:defRPr sz="18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5" name="Slide Number">
            <a:extLst>
              <a:ext uri="{FF2B5EF4-FFF2-40B4-BE49-F238E27FC236}">
                <a16:creationId xmlns:a16="http://schemas.microsoft.com/office/drawing/2014/main" id="{E4920261-0593-4AC5-992E-73B8CB0A1C71}"/>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9" name="5. Source" hidden="1">
            <a:extLst>
              <a:ext uri="{FF2B5EF4-FFF2-40B4-BE49-F238E27FC236}">
                <a16:creationId xmlns:a16="http://schemas.microsoft.com/office/drawing/2014/main" id="{0CC39C66-1ED1-4BBF-87FB-6C74C9A461BE}"/>
              </a:ext>
            </a:extLst>
          </p:cNvPr>
          <p:cNvSpPr txBox="1"/>
          <p:nvPr userDrawn="1">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0" name="1. On-page tracker">
            <a:extLst>
              <a:ext uri="{FF2B5EF4-FFF2-40B4-BE49-F238E27FC236}">
                <a16:creationId xmlns:a16="http://schemas.microsoft.com/office/drawing/2014/main" id="{D1A5E303-71C7-4CBA-843E-F89BEE4870B0}"/>
              </a:ext>
            </a:extLst>
          </p:cNvPr>
          <p:cNvSpPr>
            <a:spLocks noGrp="1"/>
          </p:cNvSpPr>
          <p:nvPr>
            <p:ph type="body" sz="quarter" idx="17" hasCustomPrompt="1"/>
            <p:custDataLst>
              <p:tags r:id="rId8"/>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8545150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rast Top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554736" y="1706563"/>
            <a:ext cx="3813048" cy="861774"/>
          </a:xfrm>
          <a:prstGeom prst="rect">
            <a:avLst/>
          </a:prstGeom>
        </p:spPr>
        <p:txBody>
          <a:bodyPr anchor="t">
            <a:noAutofit/>
          </a:bodyPr>
          <a:lstStyle>
            <a:lvl1pPr>
              <a:defRPr>
                <a:ln w="6350" cap="flat">
                  <a:noFill/>
                  <a:miter lim="800000"/>
                </a:ln>
              </a:defRPr>
            </a:lvl1pPr>
          </a:lstStyle>
          <a:p>
            <a:r>
              <a:rPr lang="en-US" dirty="0"/>
              <a:t>Click to edit Master title style</a:t>
            </a:r>
          </a:p>
        </p:txBody>
      </p:sp>
      <p:sp>
        <p:nvSpPr>
          <p:cNvPr id="4" name="Slide Number">
            <a:extLst>
              <a:ext uri="{FF2B5EF4-FFF2-40B4-BE49-F238E27FC236}">
                <a16:creationId xmlns:a16="http://schemas.microsoft.com/office/drawing/2014/main" id="{E74A6D15-9D93-480F-A207-CA245151AE26}"/>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33F722E2-991C-4728-97C9-8D281DB3C594}"/>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7" name="1. On-page tracker">
            <a:extLst>
              <a:ext uri="{FF2B5EF4-FFF2-40B4-BE49-F238E27FC236}">
                <a16:creationId xmlns:a16="http://schemas.microsoft.com/office/drawing/2014/main" id="{77F39A1E-9559-4F9B-9322-DA821850F2CA}"/>
              </a:ext>
            </a:extLst>
          </p:cNvPr>
          <p:cNvSpPr>
            <a:spLocks noGrp="1"/>
          </p:cNvSpPr>
          <p:nvPr>
            <p:ph type="body" sz="quarter" idx="17" hasCustomPrompt="1"/>
            <p:custDataLst>
              <p:tags r:id="rId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921966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rast Mid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554736" y="3044280"/>
            <a:ext cx="5065776" cy="769441"/>
          </a:xfrm>
          <a:prstGeom prst="rect">
            <a:avLst/>
          </a:prstGeom>
        </p:spPr>
        <p:txBody>
          <a:bodyPr rIns="365760" anchor="ctr">
            <a:noAutofit/>
          </a:bodyPr>
          <a:lstStyle>
            <a:lvl1pPr>
              <a:defRPr>
                <a:ln w="6350" cap="flat">
                  <a:noFill/>
                  <a:miter lim="800000"/>
                </a:ln>
              </a:defRPr>
            </a:lvl1pPr>
          </a:lstStyle>
          <a:p>
            <a:r>
              <a:rPr lang="en-US" dirty="0"/>
              <a:t>Click to edit Master title style</a:t>
            </a:r>
          </a:p>
        </p:txBody>
      </p:sp>
      <p:sp>
        <p:nvSpPr>
          <p:cNvPr id="9" name="Slide Number">
            <a:extLst>
              <a:ext uri="{FF2B5EF4-FFF2-40B4-BE49-F238E27FC236}">
                <a16:creationId xmlns:a16="http://schemas.microsoft.com/office/drawing/2014/main" id="{8CFBA6B2-A084-4532-80C0-2629A5553A76}"/>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7" name="5. Source" hidden="1">
            <a:extLst>
              <a:ext uri="{FF2B5EF4-FFF2-40B4-BE49-F238E27FC236}">
                <a16:creationId xmlns:a16="http://schemas.microsoft.com/office/drawing/2014/main" id="{677DA9EB-F148-4622-AB71-9F38D348578D}"/>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6" name="1. On-page tracker">
            <a:extLst>
              <a:ext uri="{FF2B5EF4-FFF2-40B4-BE49-F238E27FC236}">
                <a16:creationId xmlns:a16="http://schemas.microsoft.com/office/drawing/2014/main" id="{5F180569-9F8A-4CFD-8AEA-3EA78CFEFDBE}"/>
              </a:ext>
            </a:extLst>
          </p:cNvPr>
          <p:cNvSpPr>
            <a:spLocks noGrp="1"/>
          </p:cNvSpPr>
          <p:nvPr>
            <p:ph type="body" sz="quarter" idx="17" hasCustomPrompt="1"/>
            <p:custDataLst>
              <p:tags r:id="rId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5282945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rast Section">
    <p:spTree>
      <p:nvGrpSpPr>
        <p:cNvPr id="1" name=""/>
        <p:cNvGrpSpPr/>
        <p:nvPr/>
      </p:nvGrpSpPr>
      <p:grpSpPr>
        <a:xfrm>
          <a:off x="0" y="0"/>
          <a:ext cx="0" cy="0"/>
          <a:chOff x="0" y="0"/>
          <a:chExt cx="0" cy="0"/>
        </a:xfrm>
      </p:grpSpPr>
      <p:sp>
        <p:nvSpPr>
          <p:cNvPr id="7" name="2. Slide Title">
            <a:extLst>
              <a:ext uri="{FF2B5EF4-FFF2-40B4-BE49-F238E27FC236}">
                <a16:creationId xmlns:a16="http://schemas.microsoft.com/office/drawing/2014/main" id="{E222DC4C-FD9F-4495-B0EA-3E6F1E35596A}"/>
              </a:ext>
            </a:extLst>
          </p:cNvPr>
          <p:cNvSpPr>
            <a:spLocks noGrp="1"/>
          </p:cNvSpPr>
          <p:nvPr>
            <p:ph type="title"/>
            <p:custDataLst>
              <p:tags r:id="rId1"/>
            </p:custDataLst>
          </p:nvPr>
        </p:nvSpPr>
        <p:spPr>
          <a:xfrm>
            <a:off x="554736" y="4580468"/>
            <a:ext cx="11082528" cy="677108"/>
          </a:xfrm>
        </p:spPr>
        <p:txBody>
          <a:bodyPr anchor="b">
            <a:noAutofit/>
          </a:bodyPr>
          <a:lstStyle>
            <a:lvl1pPr>
              <a:lnSpc>
                <a:spcPct val="100000"/>
              </a:lnSpc>
              <a:defRPr sz="4400"/>
            </a:lvl1pPr>
          </a:lstStyle>
          <a:p>
            <a:r>
              <a:rPr lang="en-US" dirty="0"/>
              <a:t>Click to edit Master title style</a:t>
            </a:r>
          </a:p>
        </p:txBody>
      </p:sp>
      <p:sp>
        <p:nvSpPr>
          <p:cNvPr id="8" name="Slide Number">
            <a:extLst>
              <a:ext uri="{FF2B5EF4-FFF2-40B4-BE49-F238E27FC236}">
                <a16:creationId xmlns:a16="http://schemas.microsoft.com/office/drawing/2014/main" id="{9AC4B822-CA6B-4F05-8715-F74C6D5D34B1}"/>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4376B40D-309A-4442-81B2-638CDEBB2F76}"/>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0" name="1. On-page tracker">
            <a:extLst>
              <a:ext uri="{FF2B5EF4-FFF2-40B4-BE49-F238E27FC236}">
                <a16:creationId xmlns:a16="http://schemas.microsoft.com/office/drawing/2014/main" id="{069A1AA2-18DA-45DB-84E6-54802C0193F5}"/>
              </a:ext>
            </a:extLst>
          </p:cNvPr>
          <p:cNvSpPr>
            <a:spLocks noGrp="1"/>
          </p:cNvSpPr>
          <p:nvPr>
            <p:ph type="body" sz="quarter" idx="17" hasCustomPrompt="1"/>
            <p:custDataLst>
              <p:tags r:id="rId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775015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efaul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8EFF8A2-0FB9-4B25-8B8D-492353274983}"/>
              </a:ext>
            </a:extLst>
          </p:cNvPr>
          <p:cNvGraphicFramePr>
            <a:graphicFrameLocks noChangeAspect="1"/>
          </p:cNvGraphicFramePr>
          <p:nvPr userDrawn="1">
            <p:custDataLst>
              <p:tags r:id="rId2"/>
            </p:custDataLst>
            <p:extLst>
              <p:ext uri="{D42A27DB-BD31-4B8C-83A1-F6EECF244321}">
                <p14:modId xmlns:p14="http://schemas.microsoft.com/office/powerpoint/2010/main" val="301004763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3475" name="think-cell Slide" r:id="rId10" imgW="413" imgH="416" progId="TCLayout.ActiveDocument.1">
                  <p:embed/>
                </p:oleObj>
              </mc:Choice>
              <mc:Fallback>
                <p:oleObj name="think-cell Slide" r:id="rId10" imgW="413" imgH="416" progId="TCLayout.ActiveDocument.1">
                  <p:embed/>
                  <p:pic>
                    <p:nvPicPr>
                      <p:cNvPr id="0" name=""/>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9F741700-5035-4E61-A4AC-1B3C7AE220D5}"/>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5" name="2. Slide Title">
            <a:extLst>
              <a:ext uri="{FF2B5EF4-FFF2-40B4-BE49-F238E27FC236}">
                <a16:creationId xmlns:a16="http://schemas.microsoft.com/office/drawing/2014/main" id="{699FD2C4-82B5-475E-9235-DB128978B618}"/>
              </a:ext>
            </a:extLst>
          </p:cNvPr>
          <p:cNvSpPr>
            <a:spLocks noGrp="1"/>
          </p:cNvSpPr>
          <p:nvPr>
            <p:ph type="title"/>
            <p:custDataLst>
              <p:tags r:id="rId4"/>
            </p:custDataLst>
          </p:nvPr>
        </p:nvSpPr>
        <p:spPr>
          <a:xfrm>
            <a:off x="554736" y="172212"/>
            <a:ext cx="11082528" cy="731520"/>
          </a:xfrm>
        </p:spPr>
        <p:txBody>
          <a:bodyPr/>
          <a:lstStyle/>
          <a:p>
            <a:r>
              <a:rPr lang="en-US"/>
              <a:t>Click to edit Master title style</a:t>
            </a:r>
            <a:endParaRPr lang="en-US" dirty="0"/>
          </a:p>
        </p:txBody>
      </p:sp>
      <p:sp>
        <p:nvSpPr>
          <p:cNvPr id="14" name="3. Subtitle">
            <a:extLst>
              <a:ext uri="{FF2B5EF4-FFF2-40B4-BE49-F238E27FC236}">
                <a16:creationId xmlns:a16="http://schemas.microsoft.com/office/drawing/2014/main" id="{D4D36123-678D-4B6C-A648-186F85BE34AE}"/>
              </a:ext>
            </a:extLst>
          </p:cNvPr>
          <p:cNvSpPr>
            <a:spLocks noGrp="1"/>
          </p:cNvSpPr>
          <p:nvPr>
            <p:ph type="subTitle" idx="1"/>
            <p:custDataLst>
              <p:tags r:id="rId5"/>
            </p:custDataLst>
          </p:nvPr>
        </p:nvSpPr>
        <p:spPr>
          <a:xfrm>
            <a:off x="554736" y="884725"/>
            <a:ext cx="11082528" cy="276999"/>
          </a:xfrm>
        </p:spPr>
        <p:txBody>
          <a:bodyPr wrap="square">
            <a:noAutofit/>
          </a:bodyPr>
          <a:lstStyle>
            <a:lvl1pPr marL="0" indent="0" algn="l">
              <a:buNone/>
              <a:defRPr sz="18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9" name="Slide Number">
            <a:extLst>
              <a:ext uri="{FF2B5EF4-FFF2-40B4-BE49-F238E27FC236}">
                <a16:creationId xmlns:a16="http://schemas.microsoft.com/office/drawing/2014/main" id="{66686DBA-90DA-4033-B950-94CBD0D7A425}"/>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8" name="5. Source" hidden="1">
            <a:extLst>
              <a:ext uri="{FF2B5EF4-FFF2-40B4-BE49-F238E27FC236}">
                <a16:creationId xmlns:a16="http://schemas.microsoft.com/office/drawing/2014/main" id="{9238B1D6-2095-4826-AA45-9A4E6F7D1A16}"/>
              </a:ext>
            </a:extLst>
          </p:cNvPr>
          <p:cNvSpPr txBox="1"/>
          <p:nvPr userDrawn="1">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0" name="1. On-page tracker">
            <a:extLst>
              <a:ext uri="{FF2B5EF4-FFF2-40B4-BE49-F238E27FC236}">
                <a16:creationId xmlns:a16="http://schemas.microsoft.com/office/drawing/2014/main" id="{A8BAFD1A-3C11-49E6-B76E-5166760AF118}"/>
              </a:ext>
            </a:extLst>
          </p:cNvPr>
          <p:cNvSpPr>
            <a:spLocks noGrp="1"/>
          </p:cNvSpPr>
          <p:nvPr>
            <p:ph type="body" sz="quarter" idx="17" hasCustomPrompt="1"/>
            <p:custDataLst>
              <p:tags r:id="rId8"/>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1608224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rast Quote">
    <p:spTree>
      <p:nvGrpSpPr>
        <p:cNvPr id="1" name=""/>
        <p:cNvGrpSpPr/>
        <p:nvPr/>
      </p:nvGrpSpPr>
      <p:grpSpPr>
        <a:xfrm>
          <a:off x="0" y="0"/>
          <a:ext cx="0" cy="0"/>
          <a:chOff x="0" y="0"/>
          <a:chExt cx="0" cy="0"/>
        </a:xfrm>
      </p:grpSpPr>
      <p:sp>
        <p:nvSpPr>
          <p:cNvPr id="7" name="2. Slide Title">
            <a:extLst>
              <a:ext uri="{FF2B5EF4-FFF2-40B4-BE49-F238E27FC236}">
                <a16:creationId xmlns:a16="http://schemas.microsoft.com/office/drawing/2014/main" id="{FB296734-15F7-4BDF-BF7F-AD560B3E09D7}"/>
              </a:ext>
            </a:extLst>
          </p:cNvPr>
          <p:cNvSpPr>
            <a:spLocks noGrp="1"/>
          </p:cNvSpPr>
          <p:nvPr>
            <p:ph type="title" hasCustomPrompt="1"/>
            <p:custDataLst>
              <p:tags r:id="rId1"/>
            </p:custDataLst>
          </p:nvPr>
        </p:nvSpPr>
        <p:spPr>
          <a:xfrm>
            <a:off x="1505712" y="3556229"/>
            <a:ext cx="9180576" cy="523220"/>
          </a:xfrm>
          <a:prstGeom prst="rect">
            <a:avLst/>
          </a:prstGeom>
        </p:spPr>
        <p:txBody>
          <a:bodyPr>
            <a:spAutoFit/>
          </a:bodyPr>
          <a:lstStyle>
            <a:lvl1pPr>
              <a:lnSpc>
                <a:spcPct val="105000"/>
              </a:lnSpc>
              <a:defRPr sz="3400"/>
            </a:lvl1pPr>
          </a:lstStyle>
          <a:p>
            <a:r>
              <a:rPr lang="en-US" dirty="0"/>
              <a:t>“Click to add quote</a:t>
            </a:r>
          </a:p>
        </p:txBody>
      </p:sp>
      <p:sp>
        <p:nvSpPr>
          <p:cNvPr id="9" name="3. Subtitle">
            <a:extLst>
              <a:ext uri="{FF2B5EF4-FFF2-40B4-BE49-F238E27FC236}">
                <a16:creationId xmlns:a16="http://schemas.microsoft.com/office/drawing/2014/main" id="{F91EA195-0A6B-4141-BE0A-C29B8632D98B}"/>
              </a:ext>
            </a:extLst>
          </p:cNvPr>
          <p:cNvSpPr>
            <a:spLocks noGrp="1"/>
          </p:cNvSpPr>
          <p:nvPr>
            <p:ph type="subTitle" idx="1" hasCustomPrompt="1"/>
            <p:custDataLst>
              <p:tags r:id="rId2"/>
            </p:custDataLst>
          </p:nvPr>
        </p:nvSpPr>
        <p:spPr>
          <a:xfrm>
            <a:off x="1505712" y="4284630"/>
            <a:ext cx="9180576" cy="276999"/>
          </a:xfrm>
        </p:spPr>
        <p:txBody>
          <a:bodyPr wrap="square">
            <a:noAutofit/>
          </a:bodyPr>
          <a:lstStyle>
            <a:lvl1pPr marL="0" indent="0" algn="l">
              <a:buNone/>
              <a:defRPr sz="18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quote source</a:t>
            </a:r>
          </a:p>
        </p:txBody>
      </p:sp>
      <p:sp>
        <p:nvSpPr>
          <p:cNvPr id="8" name="Slide Number">
            <a:extLst>
              <a:ext uri="{FF2B5EF4-FFF2-40B4-BE49-F238E27FC236}">
                <a16:creationId xmlns:a16="http://schemas.microsoft.com/office/drawing/2014/main" id="{9A085514-D1F6-4D77-A23F-C5C66C21AB2E}"/>
              </a:ext>
            </a:extLst>
          </p:cNvPr>
          <p:cNvSpPr>
            <a:spLocks noChangeArrowheads="1"/>
          </p:cNvSpPr>
          <p:nvPr userDrawn="1">
            <p:custDataLst>
              <p:tags r:id="rId3"/>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11" name="5. Source" hidden="1">
            <a:extLst>
              <a:ext uri="{FF2B5EF4-FFF2-40B4-BE49-F238E27FC236}">
                <a16:creationId xmlns:a16="http://schemas.microsoft.com/office/drawing/2014/main" id="{C5FBD0AF-1EDD-41EB-9A6E-173435ADFFE5}"/>
              </a:ext>
            </a:extLst>
          </p:cNvPr>
          <p:cNvSpPr txBox="1"/>
          <p:nvPr userDrawn="1">
            <p:custDataLst>
              <p:tags r:id="rId4"/>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2" name="1. On-page tracker">
            <a:extLst>
              <a:ext uri="{FF2B5EF4-FFF2-40B4-BE49-F238E27FC236}">
                <a16:creationId xmlns:a16="http://schemas.microsoft.com/office/drawing/2014/main" id="{2CCA1113-D6DE-4306-88BB-3E74C4AA2F5E}"/>
              </a:ext>
            </a:extLst>
          </p:cNvPr>
          <p:cNvSpPr>
            <a:spLocks noGrp="1"/>
          </p:cNvSpPr>
          <p:nvPr>
            <p:ph type="body" sz="quarter" idx="17" hasCustomPrompt="1"/>
            <p:custDataLst>
              <p:tags r:id="rId5"/>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3126788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ontrast 1/4">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3A3BA4A-22A3-4843-892F-E42C155B4288}"/>
              </a:ext>
            </a:extLst>
          </p:cNvPr>
          <p:cNvGraphicFramePr>
            <a:graphicFrameLocks noChangeAspect="1"/>
          </p:cNvGraphicFramePr>
          <p:nvPr userDrawn="1">
            <p:custDataLst>
              <p:tags r:id="rId2"/>
            </p:custDataLst>
            <p:extLst>
              <p:ext uri="{D42A27DB-BD31-4B8C-83A1-F6EECF244321}">
                <p14:modId xmlns:p14="http://schemas.microsoft.com/office/powerpoint/2010/main" val="332939914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8386" name="think-cell Slide" r:id="rId16" imgW="413" imgH="416" progId="TCLayout.ActiveDocument.1">
                  <p:embed/>
                </p:oleObj>
              </mc:Choice>
              <mc:Fallback>
                <p:oleObj name="think-cell Slide" r:id="rId16" imgW="413" imgH="416" progId="TCLayout.ActiveDocument.1">
                  <p:embed/>
                  <p:pic>
                    <p:nvPicPr>
                      <p:cNvPr id="0" name=""/>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5BF2AED7-361B-4221-9AF6-77A108DA0C2B}"/>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Dark">
            <a:extLst>
              <a:ext uri="{FF2B5EF4-FFF2-40B4-BE49-F238E27FC236}">
                <a16:creationId xmlns:a16="http://schemas.microsoft.com/office/drawing/2014/main" id="{3FA229FA-A3E6-464F-8FAE-54175450EBEB}"/>
              </a:ext>
            </a:extLst>
          </p:cNvPr>
          <p:cNvSpPr/>
          <p:nvPr userDrawn="1">
            <p:custDataLst>
              <p:tags r:id="rId4"/>
            </p:custDataLst>
          </p:nvPr>
        </p:nvSpPr>
        <p:spPr bwMode="ltGray">
          <a:xfrm>
            <a:off x="3413760" y="0"/>
            <a:ext cx="8778240"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chemeClr val="bg2"/>
              </a:solidFill>
              <a:latin typeface="Arial" panose="020B0604020202020204" pitchFamily="34" charset="0"/>
            </a:endParaRPr>
          </a:p>
        </p:txBody>
      </p:sp>
      <p:sp>
        <p:nvSpPr>
          <p:cNvPr id="16" name="SlideLogoText">
            <a:extLst>
              <a:ext uri="{FF2B5EF4-FFF2-40B4-BE49-F238E27FC236}">
                <a16:creationId xmlns:a16="http://schemas.microsoft.com/office/drawing/2014/main" id="{7D03BAA3-96F1-4B7C-895E-B9B8CFDDA50B}"/>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ACF9526A-1F1C-4E57-8A8D-21EDBC12066F}"/>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3" name="BottomLineLeft">
            <a:extLst>
              <a:ext uri="{FF2B5EF4-FFF2-40B4-BE49-F238E27FC236}">
                <a16:creationId xmlns:a16="http://schemas.microsoft.com/office/drawing/2014/main" id="{860F551B-05D0-4883-89B6-6CE418F81F78}"/>
              </a:ext>
            </a:extLst>
          </p:cNvPr>
          <p:cNvCxnSpPr/>
          <p:nvPr userDrawn="1">
            <p:custDataLst>
              <p:tags r:id="rId7"/>
            </p:custDataLst>
          </p:nvPr>
        </p:nvCxnSpPr>
        <p:spPr>
          <a:xfrm>
            <a:off x="554736" y="6453769"/>
            <a:ext cx="2514600"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4" name="BottomLineRight">
            <a:extLst>
              <a:ext uri="{FF2B5EF4-FFF2-40B4-BE49-F238E27FC236}">
                <a16:creationId xmlns:a16="http://schemas.microsoft.com/office/drawing/2014/main" id="{C2A81BD2-BB6D-46F4-A26E-5D243E24DDD3}"/>
              </a:ext>
            </a:extLst>
          </p:cNvPr>
          <p:cNvCxnSpPr/>
          <p:nvPr userDrawn="1">
            <p:custDataLst>
              <p:tags r:id="rId8"/>
            </p:custDataLst>
          </p:nvPr>
        </p:nvCxnSpPr>
        <p:spPr>
          <a:xfrm>
            <a:off x="3715757" y="6453769"/>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9"/>
            </p:custDataLst>
          </p:nvPr>
        </p:nvCxnSpPr>
        <p:spPr>
          <a:xfrm>
            <a:off x="3715757" y="1181906"/>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10"/>
            </p:custDataLst>
          </p:nvPr>
        </p:nvCxnSpPr>
        <p:spPr>
          <a:xfrm>
            <a:off x="554736" y="1181906"/>
            <a:ext cx="2514600"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7C125983-42A9-42F7-AA00-F56CD87B285E}"/>
              </a:ext>
            </a:extLst>
          </p:cNvPr>
          <p:cNvSpPr>
            <a:spLocks noGrp="1"/>
          </p:cNvSpPr>
          <p:nvPr>
            <p:ph type="title"/>
            <p:custDataLst>
              <p:tags r:id="rId11"/>
            </p:custDataLst>
          </p:nvPr>
        </p:nvSpPr>
        <p:spPr>
          <a:xfrm>
            <a:off x="554736" y="2744369"/>
            <a:ext cx="2514600" cy="769441"/>
          </a:xfrm>
        </p:spPr>
        <p:txBody>
          <a:bodyPr anchor="b">
            <a:noAutofit/>
          </a:bodyPr>
          <a:lstStyle>
            <a:lvl1pPr>
              <a:defRPr>
                <a:solidFill>
                  <a:schemeClr val="bg2"/>
                </a:solidFill>
              </a:defRPr>
            </a:lvl1pPr>
          </a:lstStyle>
          <a:p>
            <a:r>
              <a:rPr lang="en-US" dirty="0"/>
              <a:t>Click to edit Master title</a:t>
            </a:r>
          </a:p>
        </p:txBody>
      </p:sp>
      <p:sp>
        <p:nvSpPr>
          <p:cNvPr id="20" name="3. Subtitle">
            <a:extLst>
              <a:ext uri="{FF2B5EF4-FFF2-40B4-BE49-F238E27FC236}">
                <a16:creationId xmlns:a16="http://schemas.microsoft.com/office/drawing/2014/main" id="{9D41FF9F-DFB7-4DFF-B338-08A2CA649393}"/>
              </a:ext>
            </a:extLst>
          </p:cNvPr>
          <p:cNvSpPr>
            <a:spLocks noGrp="1"/>
          </p:cNvSpPr>
          <p:nvPr>
            <p:ph type="subTitle" idx="1"/>
            <p:custDataLst>
              <p:tags r:id="rId12"/>
            </p:custDataLst>
          </p:nvPr>
        </p:nvSpPr>
        <p:spPr>
          <a:xfrm>
            <a:off x="554736" y="3659644"/>
            <a:ext cx="2514600" cy="553998"/>
          </a:xfrm>
        </p:spPr>
        <p:txBody>
          <a:bodyPr wrap="square">
            <a:spAutoFit/>
          </a:bodyPr>
          <a:lstStyle>
            <a:lvl1pPr marL="0" indent="0" algn="l">
              <a:buNone/>
              <a:defRPr sz="1800" b="0">
                <a:solidFill>
                  <a:schemeClr val="bg2"/>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21" name="5. Source" hidden="1">
            <a:extLst>
              <a:ext uri="{FF2B5EF4-FFF2-40B4-BE49-F238E27FC236}">
                <a16:creationId xmlns:a16="http://schemas.microsoft.com/office/drawing/2014/main" id="{064AC035-5239-45FF-8383-33CBCD30D33E}"/>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18" name="1. On-page tracker">
            <a:extLst>
              <a:ext uri="{FF2B5EF4-FFF2-40B4-BE49-F238E27FC236}">
                <a16:creationId xmlns:a16="http://schemas.microsoft.com/office/drawing/2014/main" id="{63369B22-0805-4115-8106-351A57E7D4C6}"/>
              </a:ext>
            </a:extLst>
          </p:cNvPr>
          <p:cNvSpPr>
            <a:spLocks noGrp="1"/>
          </p:cNvSpPr>
          <p:nvPr>
            <p:ph type="body" sz="quarter" idx="17" hasCustomPrompt="1"/>
            <p:custDataLst>
              <p:tags r:id="rId1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19438077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ontrast 1/3">
    <p:bg>
      <p:bgPr>
        <a:solidFill>
          <a:schemeClr val="tx1"/>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6AD2A36-39D2-411F-97A0-A924098965AA}"/>
              </a:ext>
            </a:extLst>
          </p:cNvPr>
          <p:cNvGraphicFramePr>
            <a:graphicFrameLocks noChangeAspect="1"/>
          </p:cNvGraphicFramePr>
          <p:nvPr userDrawn="1">
            <p:custDataLst>
              <p:tags r:id="rId2"/>
            </p:custDataLst>
            <p:extLst>
              <p:ext uri="{D42A27DB-BD31-4B8C-83A1-F6EECF244321}">
                <p14:modId xmlns:p14="http://schemas.microsoft.com/office/powerpoint/2010/main" val="13920784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1451" name="think-cell Slide" r:id="rId16" imgW="413" imgH="416" progId="TCLayout.ActiveDocument.1">
                  <p:embed/>
                </p:oleObj>
              </mc:Choice>
              <mc:Fallback>
                <p:oleObj name="think-cell Slide" r:id="rId16" imgW="413" imgH="416" progId="TCLayout.ActiveDocument.1">
                  <p:embed/>
                  <p:pic>
                    <p:nvPicPr>
                      <p:cNvPr id="0" name=""/>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67A342-8C8E-4A76-A2F2-1541645630AD}"/>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Dark">
            <a:extLst>
              <a:ext uri="{FF2B5EF4-FFF2-40B4-BE49-F238E27FC236}">
                <a16:creationId xmlns:a16="http://schemas.microsoft.com/office/drawing/2014/main" id="{3FA229FA-A3E6-464F-8FAE-54175450EBEB}"/>
              </a:ext>
            </a:extLst>
          </p:cNvPr>
          <p:cNvSpPr/>
          <p:nvPr userDrawn="1">
            <p:custDataLst>
              <p:tags r:id="rId4"/>
            </p:custDataLst>
          </p:nvPr>
        </p:nvSpPr>
        <p:spPr bwMode="ltGray">
          <a:xfrm>
            <a:off x="4364736" y="0"/>
            <a:ext cx="7827264"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chemeClr val="bg2"/>
              </a:solidFill>
              <a:latin typeface="Arial" panose="020B0604020202020204" pitchFamily="34" charset="0"/>
            </a:endParaRPr>
          </a:p>
        </p:txBody>
      </p:sp>
      <p:sp>
        <p:nvSpPr>
          <p:cNvPr id="16" name="SlideLogoText">
            <a:extLst>
              <a:ext uri="{FF2B5EF4-FFF2-40B4-BE49-F238E27FC236}">
                <a16:creationId xmlns:a16="http://schemas.microsoft.com/office/drawing/2014/main" id="{2D4C39DE-34D3-430B-A68C-3662DBF9F427}"/>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6B65DC7-979F-4AB7-9872-8CF5F2DCB753}"/>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C2A81BD2-BB6D-46F4-A26E-5D243E24DDD3}"/>
              </a:ext>
            </a:extLst>
          </p:cNvPr>
          <p:cNvCxnSpPr/>
          <p:nvPr userDrawn="1">
            <p:custDataLst>
              <p:tags r:id="rId7"/>
            </p:custDataLst>
          </p:nvPr>
        </p:nvCxnSpPr>
        <p:spPr>
          <a:xfrm>
            <a:off x="4671219" y="6453769"/>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860F551B-05D0-4883-89B6-6CE418F81F78}"/>
              </a:ext>
            </a:extLst>
          </p:cNvPr>
          <p:cNvCxnSpPr/>
          <p:nvPr userDrawn="1">
            <p:custDataLst>
              <p:tags r:id="rId8"/>
            </p:custDataLst>
          </p:nvPr>
        </p:nvCxnSpPr>
        <p:spPr>
          <a:xfrm>
            <a:off x="554736" y="6453769"/>
            <a:ext cx="3465576"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9"/>
            </p:custDataLst>
          </p:nvPr>
        </p:nvCxnSpPr>
        <p:spPr>
          <a:xfrm>
            <a:off x="4671219" y="1181906"/>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10"/>
            </p:custDataLst>
          </p:nvPr>
        </p:nvCxnSpPr>
        <p:spPr>
          <a:xfrm>
            <a:off x="554736" y="1181906"/>
            <a:ext cx="3465576"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0" name="2. Slide Title">
            <a:extLst>
              <a:ext uri="{FF2B5EF4-FFF2-40B4-BE49-F238E27FC236}">
                <a16:creationId xmlns:a16="http://schemas.microsoft.com/office/drawing/2014/main" id="{F2EA5A09-84EC-4368-8C76-0BEA141A4333}"/>
              </a:ext>
            </a:extLst>
          </p:cNvPr>
          <p:cNvSpPr>
            <a:spLocks noGrp="1"/>
          </p:cNvSpPr>
          <p:nvPr>
            <p:ph type="title"/>
            <p:custDataLst>
              <p:tags r:id="rId11"/>
            </p:custDataLst>
          </p:nvPr>
        </p:nvSpPr>
        <p:spPr>
          <a:xfrm>
            <a:off x="554736" y="2744369"/>
            <a:ext cx="3465576" cy="769441"/>
          </a:xfrm>
          <a:prstGeom prst="rect">
            <a:avLst/>
          </a:prstGeom>
        </p:spPr>
        <p:txBody>
          <a:bodyPr wrap="square" anchor="b">
            <a:noAutofit/>
          </a:bodyPr>
          <a:lstStyle>
            <a:lvl1pPr algn="l">
              <a:defRPr>
                <a:solidFill>
                  <a:schemeClr val="bg2"/>
                </a:solidFill>
              </a:defRPr>
            </a:lvl1pPr>
          </a:lstStyle>
          <a:p>
            <a:r>
              <a:rPr lang="en-US" dirty="0"/>
              <a:t>Click to edit Master title style</a:t>
            </a:r>
          </a:p>
        </p:txBody>
      </p:sp>
      <p:sp>
        <p:nvSpPr>
          <p:cNvPr id="21" name="3. Subtitle">
            <a:extLst>
              <a:ext uri="{FF2B5EF4-FFF2-40B4-BE49-F238E27FC236}">
                <a16:creationId xmlns:a16="http://schemas.microsoft.com/office/drawing/2014/main" id="{4BAE0A91-D3D3-4C9A-9F81-3C13D960A341}"/>
              </a:ext>
            </a:extLst>
          </p:cNvPr>
          <p:cNvSpPr>
            <a:spLocks noGrp="1"/>
          </p:cNvSpPr>
          <p:nvPr>
            <p:ph type="subTitle" idx="1"/>
            <p:custDataLst>
              <p:tags r:id="rId12"/>
            </p:custDataLst>
          </p:nvPr>
        </p:nvSpPr>
        <p:spPr>
          <a:xfrm>
            <a:off x="554735" y="3659644"/>
            <a:ext cx="3465575" cy="276999"/>
          </a:xfrm>
        </p:spPr>
        <p:txBody>
          <a:bodyPr wrap="square">
            <a:spAutoFit/>
          </a:bodyPr>
          <a:lstStyle>
            <a:lvl1pPr marL="0" indent="0" algn="l">
              <a:buNone/>
              <a:defRPr sz="1800" b="0">
                <a:solidFill>
                  <a:schemeClr val="bg2"/>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15" name="5. Source" hidden="1">
            <a:extLst>
              <a:ext uri="{FF2B5EF4-FFF2-40B4-BE49-F238E27FC236}">
                <a16:creationId xmlns:a16="http://schemas.microsoft.com/office/drawing/2014/main" id="{6BA86AD8-0ECF-4EA8-B346-D8EA2716E80C}"/>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18" name="1. On-page tracker">
            <a:extLst>
              <a:ext uri="{FF2B5EF4-FFF2-40B4-BE49-F238E27FC236}">
                <a16:creationId xmlns:a16="http://schemas.microsoft.com/office/drawing/2014/main" id="{3109F943-2570-4786-9DDF-D79F8B316D1A}"/>
              </a:ext>
            </a:extLst>
          </p:cNvPr>
          <p:cNvSpPr>
            <a:spLocks noGrp="1"/>
          </p:cNvSpPr>
          <p:nvPr>
            <p:ph type="body" sz="quarter" idx="17" hasCustomPrompt="1"/>
            <p:custDataLst>
              <p:tags r:id="rId1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12878802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ntrast 1/2">
    <p:bg>
      <p:bgPr>
        <a:solidFill>
          <a:schemeClr val="tx1"/>
        </a:solidFill>
        <a:effectLst/>
      </p:bgPr>
    </p:bg>
    <p:spTree>
      <p:nvGrpSpPr>
        <p:cNvPr id="1" name=""/>
        <p:cNvGrpSpPr/>
        <p:nvPr/>
      </p:nvGrpSpPr>
      <p:grpSpPr>
        <a:xfrm>
          <a:off x="0" y="0"/>
          <a:ext cx="0" cy="0"/>
          <a:chOff x="0" y="0"/>
          <a:chExt cx="0" cy="0"/>
        </a:xfrm>
      </p:grpSpPr>
      <p:sp>
        <p:nvSpPr>
          <p:cNvPr id="7" name="RectangleDark">
            <a:extLst>
              <a:ext uri="{FF2B5EF4-FFF2-40B4-BE49-F238E27FC236}">
                <a16:creationId xmlns:a16="http://schemas.microsoft.com/office/drawing/2014/main" id="{2365F90A-9CD8-40EE-93CD-2729135A9569}"/>
              </a:ext>
            </a:extLst>
          </p:cNvPr>
          <p:cNvSpPr/>
          <p:nvPr userDrawn="1">
            <p:custDataLst>
              <p:tags r:id="rId1"/>
            </p:custDataLst>
          </p:nvPr>
        </p:nvSpPr>
        <p:spPr bwMode="ltGray">
          <a:xfrm>
            <a:off x="6092952" y="0"/>
            <a:ext cx="6099048"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7" name="SlideLogoText">
            <a:extLst>
              <a:ext uri="{FF2B5EF4-FFF2-40B4-BE49-F238E27FC236}">
                <a16:creationId xmlns:a16="http://schemas.microsoft.com/office/drawing/2014/main" id="{609F85FD-B74A-4A4E-BFA9-7668DD6BCB90}"/>
              </a:ext>
            </a:extLst>
          </p:cNvPr>
          <p:cNvSpPr txBox="1"/>
          <p:nvPr userDrawn="1">
            <p:custDataLst>
              <p:tags r:id="rId2"/>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3"/>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A030B95D-1D90-4A27-8714-CFE7C7DB7020}"/>
              </a:ext>
            </a:extLst>
          </p:cNvPr>
          <p:cNvCxnSpPr/>
          <p:nvPr userDrawn="1">
            <p:custDataLst>
              <p:tags r:id="rId4"/>
            </p:custDataLst>
          </p:nvPr>
        </p:nvCxnSpPr>
        <p:spPr>
          <a:xfrm>
            <a:off x="6573171" y="6453769"/>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546D990A-A0D7-434B-9320-6311D017DAA2}"/>
              </a:ext>
            </a:extLst>
          </p:cNvPr>
          <p:cNvCxnSpPr/>
          <p:nvPr userDrawn="1">
            <p:custDataLst>
              <p:tags r:id="rId5"/>
            </p:custDataLst>
          </p:nvPr>
        </p:nvCxnSpPr>
        <p:spPr>
          <a:xfrm>
            <a:off x="554736" y="6453769"/>
            <a:ext cx="5065776"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TopLineRight">
            <a:extLst>
              <a:ext uri="{FF2B5EF4-FFF2-40B4-BE49-F238E27FC236}">
                <a16:creationId xmlns:a16="http://schemas.microsoft.com/office/drawing/2014/main" id="{9388C4F9-67A3-422B-89FF-FAD8454A2F57}"/>
              </a:ext>
            </a:extLst>
          </p:cNvPr>
          <p:cNvCxnSpPr/>
          <p:nvPr userDrawn="1">
            <p:custDataLst>
              <p:tags r:id="rId6"/>
            </p:custDataLst>
          </p:nvPr>
        </p:nvCxnSpPr>
        <p:spPr>
          <a:xfrm>
            <a:off x="6573171" y="1181906"/>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3" name="TopLineLeft">
            <a:extLst>
              <a:ext uri="{FF2B5EF4-FFF2-40B4-BE49-F238E27FC236}">
                <a16:creationId xmlns:a16="http://schemas.microsoft.com/office/drawing/2014/main" id="{1C0D7255-5C21-4254-B3DE-6D296E69C5F2}"/>
              </a:ext>
            </a:extLst>
          </p:cNvPr>
          <p:cNvCxnSpPr/>
          <p:nvPr userDrawn="1">
            <p:custDataLst>
              <p:tags r:id="rId7"/>
            </p:custDataLst>
          </p:nvPr>
        </p:nvCxnSpPr>
        <p:spPr>
          <a:xfrm>
            <a:off x="554736" y="1181906"/>
            <a:ext cx="5065776"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0" name="2. Slide Title">
            <a:extLst>
              <a:ext uri="{FF2B5EF4-FFF2-40B4-BE49-F238E27FC236}">
                <a16:creationId xmlns:a16="http://schemas.microsoft.com/office/drawing/2014/main" id="{80B9914A-DB55-4BC1-945B-6BCB69651471}"/>
              </a:ext>
            </a:extLst>
          </p:cNvPr>
          <p:cNvSpPr>
            <a:spLocks noGrp="1"/>
          </p:cNvSpPr>
          <p:nvPr>
            <p:ph type="title"/>
            <p:custDataLst>
              <p:tags r:id="rId8"/>
            </p:custDataLst>
          </p:nvPr>
        </p:nvSpPr>
        <p:spPr>
          <a:xfrm>
            <a:off x="554736" y="172212"/>
            <a:ext cx="5065776" cy="731520"/>
          </a:xfrm>
        </p:spPr>
        <p:txBody>
          <a:bodyPr/>
          <a:lstStyle>
            <a:lvl1pPr>
              <a:defRPr>
                <a:solidFill>
                  <a:sysClr val="windowText" lastClr="000000"/>
                </a:solidFill>
              </a:defRPr>
            </a:lvl1pPr>
          </a:lstStyle>
          <a:p>
            <a:r>
              <a:rPr lang="en-US" dirty="0"/>
              <a:t>Click to edit Master title style</a:t>
            </a:r>
          </a:p>
        </p:txBody>
      </p:sp>
      <p:sp>
        <p:nvSpPr>
          <p:cNvPr id="21" name="3. Subtitle">
            <a:extLst>
              <a:ext uri="{FF2B5EF4-FFF2-40B4-BE49-F238E27FC236}">
                <a16:creationId xmlns:a16="http://schemas.microsoft.com/office/drawing/2014/main" id="{DFAFB1F1-9351-4B71-8B28-70BD6B35E3B1}"/>
              </a:ext>
            </a:extLst>
          </p:cNvPr>
          <p:cNvSpPr>
            <a:spLocks noGrp="1"/>
          </p:cNvSpPr>
          <p:nvPr>
            <p:ph type="subTitle" idx="1"/>
            <p:custDataLst>
              <p:tags r:id="rId9"/>
            </p:custDataLst>
          </p:nvPr>
        </p:nvSpPr>
        <p:spPr>
          <a:xfrm>
            <a:off x="554736" y="884725"/>
            <a:ext cx="5065776" cy="276999"/>
          </a:xfrm>
        </p:spPr>
        <p:txBody>
          <a:bodyPr wrap="square">
            <a:noAutofit/>
          </a:bodyPr>
          <a:lstStyle>
            <a:lvl1pPr marL="0" indent="0" algn="l">
              <a:buNone/>
              <a:defRPr sz="1800" b="0">
                <a:solidFill>
                  <a:sysClr val="windowText" lastClr="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9" name="5. Source" hidden="1">
            <a:extLst>
              <a:ext uri="{FF2B5EF4-FFF2-40B4-BE49-F238E27FC236}">
                <a16:creationId xmlns:a16="http://schemas.microsoft.com/office/drawing/2014/main" id="{4F4B7457-0497-46CF-9E9B-69EB8E74CC15}"/>
              </a:ext>
            </a:extLst>
          </p:cNvPr>
          <p:cNvSpPr txBox="1"/>
          <p:nvPr userDrawn="1">
            <p:custDataLst>
              <p:tags r:id="rId10"/>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22" name="1. On-page tracker">
            <a:extLst>
              <a:ext uri="{FF2B5EF4-FFF2-40B4-BE49-F238E27FC236}">
                <a16:creationId xmlns:a16="http://schemas.microsoft.com/office/drawing/2014/main" id="{69CA174A-B3CF-496F-A949-9AB132B79562}"/>
              </a:ext>
            </a:extLst>
          </p:cNvPr>
          <p:cNvSpPr>
            <a:spLocks noGrp="1"/>
          </p:cNvSpPr>
          <p:nvPr>
            <p:ph type="body" sz="quarter" idx="17" hasCustomPrompt="1"/>
            <p:custDataLst>
              <p:tags r:id="rId11"/>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12247193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ontrast 2/3">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CB55F70-6D9A-415C-82BE-CBDB3A3541E6}"/>
              </a:ext>
            </a:extLst>
          </p:cNvPr>
          <p:cNvGraphicFramePr>
            <a:graphicFrameLocks noChangeAspect="1"/>
          </p:cNvGraphicFramePr>
          <p:nvPr userDrawn="1">
            <p:custDataLst>
              <p:tags r:id="rId2"/>
            </p:custDataLst>
            <p:extLst>
              <p:ext uri="{D42A27DB-BD31-4B8C-83A1-F6EECF244321}">
                <p14:modId xmlns:p14="http://schemas.microsoft.com/office/powerpoint/2010/main" val="181932922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6547" name="think-cell Slide" r:id="rId16" imgW="413" imgH="416" progId="TCLayout.ActiveDocument.1">
                  <p:embed/>
                </p:oleObj>
              </mc:Choice>
              <mc:Fallback>
                <p:oleObj name="think-cell Slide" r:id="rId16" imgW="413" imgH="416" progId="TCLayout.ActiveDocument.1">
                  <p:embed/>
                  <p:pic>
                    <p:nvPicPr>
                      <p:cNvPr id="0" name=""/>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7F893DE-55B2-4BF3-87B6-545011BEFD97}"/>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0" name="2. Slide Title">
            <a:extLst>
              <a:ext uri="{FF2B5EF4-FFF2-40B4-BE49-F238E27FC236}">
                <a16:creationId xmlns:a16="http://schemas.microsoft.com/office/drawing/2014/main" id="{E1D61C74-F3E2-42EF-998D-BEC7B3EBD0BC}"/>
              </a:ext>
            </a:extLst>
          </p:cNvPr>
          <p:cNvSpPr>
            <a:spLocks noGrp="1"/>
          </p:cNvSpPr>
          <p:nvPr>
            <p:ph type="title"/>
            <p:custDataLst>
              <p:tags r:id="rId4"/>
            </p:custDataLst>
          </p:nvPr>
        </p:nvSpPr>
        <p:spPr>
          <a:xfrm>
            <a:off x="554736" y="172212"/>
            <a:ext cx="6967728" cy="731520"/>
          </a:xfrm>
        </p:spPr>
        <p:txBody>
          <a:bodyPr/>
          <a:lstStyle>
            <a:lvl1pPr>
              <a:defRPr>
                <a:solidFill>
                  <a:sysClr val="windowText" lastClr="000000"/>
                </a:solidFill>
              </a:defRPr>
            </a:lvl1pPr>
          </a:lstStyle>
          <a:p>
            <a:r>
              <a:rPr lang="en-US" dirty="0"/>
              <a:t>Click to edit Master title style</a:t>
            </a: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5"/>
            </p:custDataLst>
          </p:nvPr>
        </p:nvSpPr>
        <p:spPr bwMode="ltGray">
          <a:xfrm>
            <a:off x="7830312" y="0"/>
            <a:ext cx="4361688"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AEC46ACE-42CD-4304-9E51-86DBC38CA4EB}"/>
              </a:ext>
            </a:extLst>
          </p:cNvPr>
          <p:cNvSpPr txBox="1"/>
          <p:nvPr userDrawn="1">
            <p:custDataLst>
              <p:tags r:id="rId6"/>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7"/>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p:nvPr userDrawn="1">
            <p:custDataLst>
              <p:tags r:id="rId8"/>
            </p:custDataLst>
          </p:nvPr>
        </p:nvCxnSpPr>
        <p:spPr bwMode="black">
          <a:xfrm>
            <a:off x="8173371" y="6453769"/>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p:nvPr userDrawn="1">
            <p:custDataLst>
              <p:tags r:id="rId9"/>
            </p:custDataLst>
          </p:nvPr>
        </p:nvCxnSpPr>
        <p:spPr>
          <a:xfrm>
            <a:off x="554736" y="6453769"/>
            <a:ext cx="6967728"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p:nvPr userDrawn="1">
            <p:custDataLst>
              <p:tags r:id="rId10"/>
            </p:custDataLst>
          </p:nvPr>
        </p:nvCxnSpPr>
        <p:spPr>
          <a:xfrm>
            <a:off x="8173371" y="1181906"/>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p:nvPr userDrawn="1">
            <p:custDataLst>
              <p:tags r:id="rId11"/>
            </p:custDataLst>
          </p:nvPr>
        </p:nvCxnSpPr>
        <p:spPr>
          <a:xfrm>
            <a:off x="554736" y="1181906"/>
            <a:ext cx="6967728"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1" name="3. Subtitle">
            <a:extLst>
              <a:ext uri="{FF2B5EF4-FFF2-40B4-BE49-F238E27FC236}">
                <a16:creationId xmlns:a16="http://schemas.microsoft.com/office/drawing/2014/main" id="{48CA3F7F-79C3-4776-BD80-2B6BECA0AF60}"/>
              </a:ext>
            </a:extLst>
          </p:cNvPr>
          <p:cNvSpPr>
            <a:spLocks noGrp="1"/>
          </p:cNvSpPr>
          <p:nvPr>
            <p:ph type="subTitle" idx="1"/>
            <p:custDataLst>
              <p:tags r:id="rId12"/>
            </p:custDataLst>
          </p:nvPr>
        </p:nvSpPr>
        <p:spPr>
          <a:xfrm>
            <a:off x="554736" y="884725"/>
            <a:ext cx="6967728" cy="276999"/>
          </a:xfrm>
        </p:spPr>
        <p:txBody>
          <a:bodyPr wrap="square">
            <a:noAutofit/>
          </a:bodyPr>
          <a:lstStyle>
            <a:lvl1pPr marL="0" indent="0" algn="l">
              <a:buNone/>
              <a:defRPr sz="1800" b="0">
                <a:solidFill>
                  <a:sysClr val="windowText" lastClr="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8" name="5. Source" hidden="1">
            <a:extLst>
              <a:ext uri="{FF2B5EF4-FFF2-40B4-BE49-F238E27FC236}">
                <a16:creationId xmlns:a16="http://schemas.microsoft.com/office/drawing/2014/main" id="{143701BF-655B-4E75-9AF7-14445CDB19BD}"/>
              </a:ext>
            </a:extLst>
          </p:cNvPr>
          <p:cNvSpPr txBox="1"/>
          <p:nvPr userDrawn="1">
            <p:custDataLst>
              <p:tags r:id="rId13"/>
            </p:custDataLst>
          </p:nvPr>
        </p:nvSpPr>
        <p:spPr>
          <a:xfrm>
            <a:off x="554735" y="6501669"/>
            <a:ext cx="6967729"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15" name="1. On-page tracker">
            <a:extLst>
              <a:ext uri="{FF2B5EF4-FFF2-40B4-BE49-F238E27FC236}">
                <a16:creationId xmlns:a16="http://schemas.microsoft.com/office/drawing/2014/main" id="{CFC537C1-0243-4328-8607-D7E4669ABA69}"/>
              </a:ext>
            </a:extLst>
          </p:cNvPr>
          <p:cNvSpPr>
            <a:spLocks noGrp="1"/>
          </p:cNvSpPr>
          <p:nvPr>
            <p:ph type="body" sz="quarter" idx="17" hasCustomPrompt="1"/>
            <p:custDataLst>
              <p:tags r:id="rId14"/>
            </p:custDataLst>
          </p:nvPr>
        </p:nvSpPr>
        <p:spPr>
          <a:xfrm>
            <a:off x="8174736" y="89319"/>
            <a:ext cx="3465576"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1695030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Contrast 3/4">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B19533A-7C36-4239-BCB1-336E4EF4EA93}"/>
              </a:ext>
            </a:extLst>
          </p:cNvPr>
          <p:cNvGraphicFramePr>
            <a:graphicFrameLocks noChangeAspect="1"/>
          </p:cNvGraphicFramePr>
          <p:nvPr userDrawn="1">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9546" name="think-cell Slide" r:id="rId16" imgW="473" imgH="473" progId="TCLayout.ActiveDocument.1">
                  <p:embed/>
                </p:oleObj>
              </mc:Choice>
              <mc:Fallback>
                <p:oleObj name="think-cell Slide" r:id="rId16" imgW="473" imgH="473" progId="TCLayout.ActiveDocument.1">
                  <p:embed/>
                  <p:pic>
                    <p:nvPicPr>
                      <p:cNvPr id="3" name="Object 2" hidden="1">
                        <a:extLst>
                          <a:ext uri="{FF2B5EF4-FFF2-40B4-BE49-F238E27FC236}">
                            <a16:creationId xmlns:a16="http://schemas.microsoft.com/office/drawing/2014/main" id="{3B19533A-7C36-4239-BCB1-336E4EF4EA93}"/>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78F94EA0-F844-4358-BAB1-09AA056D6AC4}"/>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dirty="0" err="1">
              <a:ln>
                <a:noFill/>
              </a:ln>
              <a:solidFill>
                <a:srgbClr val="051C2C"/>
              </a:solidFill>
              <a:effectLst/>
              <a:uLnTx/>
              <a:uFillTx/>
              <a:latin typeface="Georgia" panose="02040502050405020303" pitchFamily="18" charset="0"/>
              <a:ea typeface="+mn-ea"/>
              <a:cs typeface="+mn-cs"/>
              <a:sym typeface="Georgia" panose="02040502050405020303" pitchFamily="18" charset="0"/>
            </a:endParaRPr>
          </a:p>
        </p:txBody>
      </p:sp>
      <p:sp>
        <p:nvSpPr>
          <p:cNvPr id="22" name="RectangleLight">
            <a:extLst>
              <a:ext uri="{FF2B5EF4-FFF2-40B4-BE49-F238E27FC236}">
                <a16:creationId xmlns:a16="http://schemas.microsoft.com/office/drawing/2014/main" id="{65BA59B8-E166-40EF-A08B-73C27149A153}"/>
              </a:ext>
            </a:extLst>
          </p:cNvPr>
          <p:cNvSpPr/>
          <p:nvPr userDrawn="1">
            <p:custDataLst>
              <p:tags r:id="rId4"/>
            </p:custDataLst>
          </p:nvPr>
        </p:nvSpPr>
        <p:spPr bwMode="ltGray">
          <a:xfrm>
            <a:off x="8781416" y="0"/>
            <a:ext cx="3410584"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F0F0"/>
              </a:solidFill>
              <a:effectLst/>
              <a:uLnTx/>
              <a:uFillTx/>
              <a:latin typeface="Arial" panose="020B0604020202020204" pitchFamily="34" charset="0"/>
              <a:ea typeface="+mn-ea"/>
              <a:cs typeface="+mn-cs"/>
            </a:endParaRPr>
          </a:p>
        </p:txBody>
      </p:sp>
      <p:sp>
        <p:nvSpPr>
          <p:cNvPr id="17" name="SlideLogoText">
            <a:extLst>
              <a:ext uri="{FF2B5EF4-FFF2-40B4-BE49-F238E27FC236}">
                <a16:creationId xmlns:a16="http://schemas.microsoft.com/office/drawing/2014/main" id="{609F85FD-B74A-4A4E-BFA9-7668DD6BCB90}"/>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FFFF"/>
                </a:solidFill>
                <a:effectLst/>
                <a:uLnTx/>
                <a:uFillTx/>
                <a:latin typeface="Arial"/>
                <a:ea typeface="+mn-ea"/>
                <a:cs typeface="Arial" panose="020B0604020202020204" pitchFamily="34" charset="0"/>
              </a:rPr>
              <a:t>McKinsey &amp; Company</a:t>
            </a: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FFFFFF"/>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FFFFFF"/>
              </a:solidFill>
              <a:effectLst/>
              <a:uLnTx/>
              <a:uFillTx/>
              <a:latin typeface="Arial"/>
              <a:ea typeface="+mn-ea"/>
              <a:cs typeface="Arial" panose="020B0604020202020204" pitchFamily="34" charset="0"/>
            </a:endParaRPr>
          </a:p>
        </p:txBody>
      </p:sp>
      <p:cxnSp>
        <p:nvCxnSpPr>
          <p:cNvPr id="23" name="BottomLineRight">
            <a:extLst>
              <a:ext uri="{FF2B5EF4-FFF2-40B4-BE49-F238E27FC236}">
                <a16:creationId xmlns:a16="http://schemas.microsoft.com/office/drawing/2014/main" id="{2638C600-7B94-46B1-84A4-8C9047694283}"/>
              </a:ext>
            </a:extLst>
          </p:cNvPr>
          <p:cNvCxnSpPr/>
          <p:nvPr userDrawn="1">
            <p:custDataLst>
              <p:tags r:id="rId7"/>
            </p:custDataLst>
          </p:nvPr>
        </p:nvCxnSpPr>
        <p:spPr>
          <a:xfrm>
            <a:off x="9119861" y="6453769"/>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4" name="BottomLineLeft">
            <a:extLst>
              <a:ext uri="{FF2B5EF4-FFF2-40B4-BE49-F238E27FC236}">
                <a16:creationId xmlns:a16="http://schemas.microsoft.com/office/drawing/2014/main" id="{B99699F0-BA7E-4449-B3AE-B5E796EBA187}"/>
              </a:ext>
            </a:extLst>
          </p:cNvPr>
          <p:cNvCxnSpPr/>
          <p:nvPr userDrawn="1">
            <p:custDataLst>
              <p:tags r:id="rId8"/>
            </p:custDataLst>
          </p:nvPr>
        </p:nvCxnSpPr>
        <p:spPr>
          <a:xfrm>
            <a:off x="554736" y="6453769"/>
            <a:ext cx="7918704"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5" name="TopLineRight">
            <a:extLst>
              <a:ext uri="{FF2B5EF4-FFF2-40B4-BE49-F238E27FC236}">
                <a16:creationId xmlns:a16="http://schemas.microsoft.com/office/drawing/2014/main" id="{C34BF1E9-D917-4FD9-B9F4-CB69675F1DDF}"/>
              </a:ext>
            </a:extLst>
          </p:cNvPr>
          <p:cNvCxnSpPr/>
          <p:nvPr userDrawn="1">
            <p:custDataLst>
              <p:tags r:id="rId9"/>
            </p:custDataLst>
          </p:nvPr>
        </p:nvCxnSpPr>
        <p:spPr>
          <a:xfrm>
            <a:off x="9119861" y="1181906"/>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6" name="TopLineLeft">
            <a:extLst>
              <a:ext uri="{FF2B5EF4-FFF2-40B4-BE49-F238E27FC236}">
                <a16:creationId xmlns:a16="http://schemas.microsoft.com/office/drawing/2014/main" id="{D35815C2-596B-44C1-B9BE-5474DFE650BA}"/>
              </a:ext>
            </a:extLst>
          </p:cNvPr>
          <p:cNvCxnSpPr/>
          <p:nvPr userDrawn="1">
            <p:custDataLst>
              <p:tags r:id="rId10"/>
            </p:custDataLst>
          </p:nvPr>
        </p:nvCxnSpPr>
        <p:spPr>
          <a:xfrm>
            <a:off x="554736" y="1181906"/>
            <a:ext cx="7918704"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0" name="2. Slide Title">
            <a:extLst>
              <a:ext uri="{FF2B5EF4-FFF2-40B4-BE49-F238E27FC236}">
                <a16:creationId xmlns:a16="http://schemas.microsoft.com/office/drawing/2014/main" id="{80B9914A-DB55-4BC1-945B-6BCB69651471}"/>
              </a:ext>
            </a:extLst>
          </p:cNvPr>
          <p:cNvSpPr>
            <a:spLocks noGrp="1"/>
          </p:cNvSpPr>
          <p:nvPr>
            <p:ph type="title"/>
            <p:custDataLst>
              <p:tags r:id="rId11"/>
            </p:custDataLst>
          </p:nvPr>
        </p:nvSpPr>
        <p:spPr>
          <a:xfrm>
            <a:off x="554736" y="172212"/>
            <a:ext cx="7918704" cy="731520"/>
          </a:xfrm>
        </p:spPr>
        <p:txBody>
          <a:bodyPr/>
          <a:lstStyle>
            <a:lvl1pPr>
              <a:defRPr>
                <a:solidFill>
                  <a:sysClr val="windowText" lastClr="000000"/>
                </a:solidFill>
              </a:defRPr>
            </a:lvl1pPr>
          </a:lstStyle>
          <a:p>
            <a:r>
              <a:rPr lang="en-US" dirty="0"/>
              <a:t>Click to edit Master title style</a:t>
            </a:r>
          </a:p>
        </p:txBody>
      </p:sp>
      <p:sp>
        <p:nvSpPr>
          <p:cNvPr id="21" name="3. Subtitle">
            <a:extLst>
              <a:ext uri="{FF2B5EF4-FFF2-40B4-BE49-F238E27FC236}">
                <a16:creationId xmlns:a16="http://schemas.microsoft.com/office/drawing/2014/main" id="{DFAFB1F1-9351-4B71-8B28-70BD6B35E3B1}"/>
              </a:ext>
            </a:extLst>
          </p:cNvPr>
          <p:cNvSpPr>
            <a:spLocks noGrp="1"/>
          </p:cNvSpPr>
          <p:nvPr>
            <p:ph type="subTitle" idx="1"/>
            <p:custDataLst>
              <p:tags r:id="rId12"/>
            </p:custDataLst>
          </p:nvPr>
        </p:nvSpPr>
        <p:spPr>
          <a:xfrm>
            <a:off x="554736" y="884725"/>
            <a:ext cx="7918704" cy="276999"/>
          </a:xfrm>
        </p:spPr>
        <p:txBody>
          <a:bodyPr wrap="square">
            <a:noAutofit/>
          </a:bodyPr>
          <a:lstStyle>
            <a:lvl1pPr marL="0" indent="0" algn="l">
              <a:buNone/>
              <a:defRPr sz="1800" b="0">
                <a:solidFill>
                  <a:sysClr val="windowText" lastClr="0000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9" name="5. Source" hidden="1">
            <a:extLst>
              <a:ext uri="{FF2B5EF4-FFF2-40B4-BE49-F238E27FC236}">
                <a16:creationId xmlns:a16="http://schemas.microsoft.com/office/drawing/2014/main" id="{4F4B7457-0497-46CF-9E9B-69EB8E74CC15}"/>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dirty="0">
                <a:ln>
                  <a:noFill/>
                </a:ln>
                <a:solidFill>
                  <a:srgbClr val="000000"/>
                </a:solidFill>
                <a:effectLst/>
                <a:uLnTx/>
                <a:uFillTx/>
                <a:latin typeface="Arial"/>
                <a:ea typeface="+mn-ea"/>
                <a:cs typeface="Arial" panose="020B0604020202020204" pitchFamily="34" charset="0"/>
              </a:rPr>
              <a:t>Source: …</a:t>
            </a:r>
          </a:p>
        </p:txBody>
      </p:sp>
      <p:sp>
        <p:nvSpPr>
          <p:cNvPr id="15" name="1. On-page tracker">
            <a:extLst>
              <a:ext uri="{FF2B5EF4-FFF2-40B4-BE49-F238E27FC236}">
                <a16:creationId xmlns:a16="http://schemas.microsoft.com/office/drawing/2014/main" id="{16B54141-9CE9-413A-96EA-6AC5780A43DB}"/>
              </a:ext>
            </a:extLst>
          </p:cNvPr>
          <p:cNvSpPr>
            <a:spLocks noGrp="1"/>
          </p:cNvSpPr>
          <p:nvPr>
            <p:ph type="body" sz="quarter" idx="17" hasCustomPrompt="1"/>
            <p:custDataLst>
              <p:tags r:id="rId14"/>
            </p:custDataLst>
          </p:nvPr>
        </p:nvSpPr>
        <p:spPr>
          <a:xfrm>
            <a:off x="9116568" y="89319"/>
            <a:ext cx="2523744"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14130981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Contrast 3-line">
    <p:spTree>
      <p:nvGrpSpPr>
        <p:cNvPr id="1" name=""/>
        <p:cNvGrpSpPr/>
        <p:nvPr/>
      </p:nvGrpSpPr>
      <p:grpSpPr>
        <a:xfrm>
          <a:off x="0" y="0"/>
          <a:ext cx="0" cy="0"/>
          <a:chOff x="0" y="0"/>
          <a:chExt cx="0" cy="0"/>
        </a:xfrm>
      </p:grpSpPr>
      <p:cxnSp>
        <p:nvCxnSpPr>
          <p:cNvPr id="103" name="BottomLine">
            <a:extLst>
              <a:ext uri="{FF2B5EF4-FFF2-40B4-BE49-F238E27FC236}">
                <a16:creationId xmlns:a16="http://schemas.microsoft.com/office/drawing/2014/main" id="{1A205B6C-F79D-4193-9FCF-230AF1D51716}"/>
              </a:ext>
            </a:extLst>
          </p:cNvPr>
          <p:cNvCxnSpPr/>
          <p:nvPr userDrawn="1">
            <p:custDataLst>
              <p:tags r:id="rId1"/>
            </p:custDataLst>
          </p:nvPr>
        </p:nvCxnSpPr>
        <p:spPr>
          <a:xfrm>
            <a:off x="554736" y="6453769"/>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
            <a:extLst>
              <a:ext uri="{FF2B5EF4-FFF2-40B4-BE49-F238E27FC236}">
                <a16:creationId xmlns:a16="http://schemas.microsoft.com/office/drawing/2014/main" id="{CB6CF5F8-7994-4E97-9AE6-6C98CE30967C}"/>
              </a:ext>
            </a:extLst>
          </p:cNvPr>
          <p:cNvCxnSpPr/>
          <p:nvPr userDrawn="1">
            <p:custDataLst>
              <p:tags r:id="rId2"/>
            </p:custDataLst>
          </p:nvPr>
        </p:nvCxnSpPr>
        <p:spPr>
          <a:xfrm>
            <a:off x="554736" y="1181906"/>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4" name="SlideLogoText">
            <a:extLst>
              <a:ext uri="{FF2B5EF4-FFF2-40B4-BE49-F238E27FC236}">
                <a16:creationId xmlns:a16="http://schemas.microsoft.com/office/drawing/2014/main" id="{B789CE62-716F-47B1-B8FE-60436A1FA5A7}"/>
              </a:ext>
            </a:extLst>
          </p:cNvPr>
          <p:cNvSpPr txBox="1"/>
          <p:nvPr userDrawn="1">
            <p:custDataLst>
              <p:tags r:id="rId3"/>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5" name="Slide Number">
            <a:extLst>
              <a:ext uri="{FF2B5EF4-FFF2-40B4-BE49-F238E27FC236}">
                <a16:creationId xmlns:a16="http://schemas.microsoft.com/office/drawing/2014/main" id="{0AA537C7-2883-43C1-848C-3A4E9645077F}"/>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4" name="2. Slide Title">
            <a:extLst>
              <a:ext uri="{FF2B5EF4-FFF2-40B4-BE49-F238E27FC236}">
                <a16:creationId xmlns:a16="http://schemas.microsoft.com/office/drawing/2014/main" id="{6C3D89FC-A4B9-4683-B64F-B0644150274F}"/>
              </a:ext>
            </a:extLst>
          </p:cNvPr>
          <p:cNvSpPr>
            <a:spLocks noGrp="1"/>
          </p:cNvSpPr>
          <p:nvPr>
            <p:ph type="title"/>
            <p:custDataLst>
              <p:tags r:id="rId5"/>
            </p:custDataLst>
          </p:nvPr>
        </p:nvSpPr>
        <p:spPr>
          <a:xfrm>
            <a:off x="554736" y="175171"/>
            <a:ext cx="11082528" cy="989512"/>
          </a:xfrm>
        </p:spPr>
        <p:txBody>
          <a:bodyPr>
            <a:noAutofit/>
          </a:bodyPr>
          <a:lstStyle>
            <a:lvl1pPr>
              <a:defRPr/>
            </a:lvl1pPr>
          </a:lstStyle>
          <a:p>
            <a:r>
              <a:rPr lang="en-US" dirty="0"/>
              <a:t>Click to edit Master title style</a:t>
            </a:r>
          </a:p>
        </p:txBody>
      </p:sp>
      <p:sp>
        <p:nvSpPr>
          <p:cNvPr id="10" name="5. Source" hidden="1">
            <a:extLst>
              <a:ext uri="{FF2B5EF4-FFF2-40B4-BE49-F238E27FC236}">
                <a16:creationId xmlns:a16="http://schemas.microsoft.com/office/drawing/2014/main" id="{67B1A162-B59D-4B89-B39B-FBDD9E751175}"/>
              </a:ext>
            </a:extLst>
          </p:cNvPr>
          <p:cNvSpPr txBox="1"/>
          <p:nvPr userDrawn="1">
            <p:custDataLst>
              <p:tags r:id="rId6"/>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1" name="1. On-page tracker">
            <a:extLst>
              <a:ext uri="{FF2B5EF4-FFF2-40B4-BE49-F238E27FC236}">
                <a16:creationId xmlns:a16="http://schemas.microsoft.com/office/drawing/2014/main" id="{29EB75A9-1622-4264-ADA5-F4AA4329A737}"/>
              </a:ext>
            </a:extLst>
          </p:cNvPr>
          <p:cNvSpPr>
            <a:spLocks noGrp="1"/>
          </p:cNvSpPr>
          <p:nvPr>
            <p:ph type="body" sz="quarter" idx="17" hasCustomPrompt="1"/>
            <p:custDataLst>
              <p:tags r:id="rId7"/>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15464079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Contrast Custom">
    <p:spTree>
      <p:nvGrpSpPr>
        <p:cNvPr id="1" name=""/>
        <p:cNvGrpSpPr/>
        <p:nvPr/>
      </p:nvGrpSpPr>
      <p:grpSpPr>
        <a:xfrm>
          <a:off x="0" y="0"/>
          <a:ext cx="0" cy="0"/>
          <a:chOff x="0" y="0"/>
          <a:chExt cx="0" cy="0"/>
        </a:xfrm>
      </p:grpSpPr>
      <p:sp>
        <p:nvSpPr>
          <p:cNvPr id="4" name="SlideLogoText">
            <a:extLst>
              <a:ext uri="{FF2B5EF4-FFF2-40B4-BE49-F238E27FC236}">
                <a16:creationId xmlns:a16="http://schemas.microsoft.com/office/drawing/2014/main" id="{2F705A80-1DB0-43C3-A71A-9587E6BCC3AD}"/>
              </a:ext>
            </a:extLst>
          </p:cNvPr>
          <p:cNvSpPr txBox="1"/>
          <p:nvPr userDrawn="1">
            <p:custDataLst>
              <p:tags r:id="rId1"/>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latin typeface="+mn-lt"/>
                <a:ea typeface="+mn-ea"/>
                <a:cs typeface="Arial" panose="020B0604020202020204" pitchFamily="34" charset="0"/>
              </a:rPr>
              <a:t>McKinsey &amp; Company</a:t>
            </a:r>
          </a:p>
        </p:txBody>
      </p:sp>
      <p:sp>
        <p:nvSpPr>
          <p:cNvPr id="5" name="Slide Number">
            <a:extLst>
              <a:ext uri="{FF2B5EF4-FFF2-40B4-BE49-F238E27FC236}">
                <a16:creationId xmlns:a16="http://schemas.microsoft.com/office/drawing/2014/main" id="{4833D5AF-2A75-4978-AA54-00BA594BBA72}"/>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48684DB6-320C-4E95-A29C-791B412C8164}"/>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8" name="1. On-page tracker">
            <a:extLst>
              <a:ext uri="{FF2B5EF4-FFF2-40B4-BE49-F238E27FC236}">
                <a16:creationId xmlns:a16="http://schemas.microsoft.com/office/drawing/2014/main" id="{98598FB4-AA74-4A03-9184-C871CF56BAAC}"/>
              </a:ext>
            </a:extLst>
          </p:cNvPr>
          <p:cNvSpPr>
            <a:spLocks noGrp="1"/>
          </p:cNvSpPr>
          <p:nvPr>
            <p:ph type="body" sz="quarter" idx="17" hasCustomPrompt="1"/>
            <p:custDataLst>
              <p:tags r:id="rId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1964906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Contrast En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491B0EE-37B4-4A8C-9C8F-48909747EA09}"/>
              </a:ext>
            </a:extLst>
          </p:cNvPr>
          <p:cNvGraphicFramePr>
            <a:graphicFrameLocks noChangeAspect="1"/>
          </p:cNvGraphicFramePr>
          <p:nvPr userDrawn="1">
            <p:custDataLst>
              <p:tags r:id="rId2"/>
            </p:custDataLst>
            <p:extLst>
              <p:ext uri="{D42A27DB-BD31-4B8C-83A1-F6EECF244321}">
                <p14:modId xmlns:p14="http://schemas.microsoft.com/office/powerpoint/2010/main" val="338447854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9730" name="think-cell Slide" r:id="rId7" imgW="344" imgH="344" progId="TCLayout.ActiveDocument.1">
                  <p:embed/>
                </p:oleObj>
              </mc:Choice>
              <mc:Fallback>
                <p:oleObj name="think-cell Slide" r:id="rId7" imgW="344" imgH="34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pic>
        <p:nvPicPr>
          <p:cNvPr id="11" name="Partnership">
            <a:extLst>
              <a:ext uri="{FF2B5EF4-FFF2-40B4-BE49-F238E27FC236}">
                <a16:creationId xmlns:a16="http://schemas.microsoft.com/office/drawing/2014/main" id="{FCA4B8D5-471D-4239-A62C-7BEFF7AC42FA}"/>
              </a:ext>
            </a:extLst>
          </p:cNvPr>
          <p:cNvPicPr>
            <a:picLocks noChangeAspect="1"/>
          </p:cNvPicPr>
          <p:nvPr userDrawn="1"/>
        </p:nvPicPr>
        <p:blipFill>
          <a:blip r:embed="rId9"/>
          <a:stretch>
            <a:fillRect/>
          </a:stretch>
        </p:blipFill>
        <p:spPr>
          <a:xfrm>
            <a:off x="0" y="0"/>
            <a:ext cx="12192000" cy="6858000"/>
          </a:xfrm>
          <a:prstGeom prst="rect">
            <a:avLst/>
          </a:prstGeom>
        </p:spPr>
      </p:pic>
      <p:grpSp>
        <p:nvGrpSpPr>
          <p:cNvPr id="6" name="LogoImage">
            <a:extLst>
              <a:ext uri="{FF2B5EF4-FFF2-40B4-BE49-F238E27FC236}">
                <a16:creationId xmlns:a16="http://schemas.microsoft.com/office/drawing/2014/main" id="{280FE25E-C8A9-4A63-9254-D200989A2E09}"/>
              </a:ext>
            </a:extLst>
          </p:cNvPr>
          <p:cNvGrpSpPr>
            <a:grpSpLocks noChangeAspect="1"/>
          </p:cNvGrpSpPr>
          <p:nvPr userDrawn="1">
            <p:custDataLst>
              <p:tags r:id="rId3"/>
            </p:custDataLst>
          </p:nvPr>
        </p:nvGrpSpPr>
        <p:grpSpPr bwMode="black">
          <a:xfrm>
            <a:off x="549271" y="481161"/>
            <a:ext cx="1893202" cy="585216"/>
            <a:chOff x="0" y="973"/>
            <a:chExt cx="7680" cy="2374"/>
          </a:xfrm>
        </p:grpSpPr>
        <p:sp>
          <p:nvSpPr>
            <p:cNvPr id="8" name="AutoShape 3">
              <a:extLst>
                <a:ext uri="{FF2B5EF4-FFF2-40B4-BE49-F238E27FC236}">
                  <a16:creationId xmlns:a16="http://schemas.microsoft.com/office/drawing/2014/main" id="{FD120780-E7D0-42EA-AB5A-363335299EBE}"/>
                </a:ext>
              </a:extLst>
            </p:cNvPr>
            <p:cNvSpPr>
              <a:spLocks noChangeAspect="1" noChangeArrowheads="1" noTextEdit="1"/>
            </p:cNvSpPr>
            <p:nvPr userDrawn="1"/>
          </p:nvSpPr>
          <p:spPr bwMode="black">
            <a:xfrm>
              <a:off x="0" y="973"/>
              <a:ext cx="7680" cy="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sp>
          <p:nvSpPr>
            <p:cNvPr id="9" name="Freeform 5">
              <a:extLst>
                <a:ext uri="{FF2B5EF4-FFF2-40B4-BE49-F238E27FC236}">
                  <a16:creationId xmlns:a16="http://schemas.microsoft.com/office/drawing/2014/main" id="{A9C60168-96E8-4CC3-91EC-B2F7F57959D9}"/>
                </a:ext>
              </a:extLst>
            </p:cNvPr>
            <p:cNvSpPr>
              <a:spLocks noEditPoints="1"/>
            </p:cNvSpPr>
            <p:nvPr userDrawn="1"/>
          </p:nvSpPr>
          <p:spPr bwMode="black">
            <a:xfrm>
              <a:off x="0" y="974"/>
              <a:ext cx="7680" cy="2373"/>
            </a:xfrm>
            <a:custGeom>
              <a:avLst/>
              <a:gdLst>
                <a:gd name="T0" fmla="*/ 4209 w 15155"/>
                <a:gd name="T1" fmla="*/ 2986 h 4678"/>
                <a:gd name="T2" fmla="*/ 3707 w 15155"/>
                <a:gd name="T3" fmla="*/ 2422 h 4678"/>
                <a:gd name="T4" fmla="*/ 3712 w 15155"/>
                <a:gd name="T5" fmla="*/ 2340 h 4678"/>
                <a:gd name="T6" fmla="*/ 4724 w 15155"/>
                <a:gd name="T7" fmla="*/ 4124 h 4678"/>
                <a:gd name="T8" fmla="*/ 3330 w 15155"/>
                <a:gd name="T9" fmla="*/ 3521 h 4678"/>
                <a:gd name="T10" fmla="*/ 5673 w 15155"/>
                <a:gd name="T11" fmla="*/ 3002 h 4678"/>
                <a:gd name="T12" fmla="*/ 6627 w 15155"/>
                <a:gd name="T13" fmla="*/ 2408 h 4678"/>
                <a:gd name="T14" fmla="*/ 6279 w 15155"/>
                <a:gd name="T15" fmla="*/ 4007 h 4678"/>
                <a:gd name="T16" fmla="*/ 10270 w 15155"/>
                <a:gd name="T17" fmla="*/ 3073 h 4678"/>
                <a:gd name="T18" fmla="*/ 10801 w 15155"/>
                <a:gd name="T19" fmla="*/ 4678 h 4678"/>
                <a:gd name="T20" fmla="*/ 11466 w 15155"/>
                <a:gd name="T21" fmla="*/ 3537 h 4678"/>
                <a:gd name="T22" fmla="*/ 10602 w 15155"/>
                <a:gd name="T23" fmla="*/ 3405 h 4678"/>
                <a:gd name="T24" fmla="*/ 14762 w 15155"/>
                <a:gd name="T25" fmla="*/ 3073 h 4678"/>
                <a:gd name="T26" fmla="*/ 14505 w 15155"/>
                <a:gd name="T27" fmla="*/ 2986 h 4678"/>
                <a:gd name="T28" fmla="*/ 14145 w 15155"/>
                <a:gd name="T29" fmla="*/ 4620 h 4678"/>
                <a:gd name="T30" fmla="*/ 15155 w 15155"/>
                <a:gd name="T31" fmla="*/ 2986 h 4678"/>
                <a:gd name="T32" fmla="*/ 10231 w 15155"/>
                <a:gd name="T33" fmla="*/ 4037 h 4678"/>
                <a:gd name="T34" fmla="*/ 9005 w 15155"/>
                <a:gd name="T35" fmla="*/ 2961 h 4678"/>
                <a:gd name="T36" fmla="*/ 8378 w 15155"/>
                <a:gd name="T37" fmla="*/ 3194 h 4678"/>
                <a:gd name="T38" fmla="*/ 8775 w 15155"/>
                <a:gd name="T39" fmla="*/ 4037 h 4678"/>
                <a:gd name="T40" fmla="*/ 9107 w 15155"/>
                <a:gd name="T41" fmla="*/ 3916 h 4678"/>
                <a:gd name="T42" fmla="*/ 9439 w 15155"/>
                <a:gd name="T43" fmla="*/ 4037 h 4678"/>
                <a:gd name="T44" fmla="*/ 9712 w 15155"/>
                <a:gd name="T45" fmla="*/ 4037 h 4678"/>
                <a:gd name="T46" fmla="*/ 7962 w 15155"/>
                <a:gd name="T47" fmla="*/ 3741 h 4678"/>
                <a:gd name="T48" fmla="*/ 7962 w 15155"/>
                <a:gd name="T49" fmla="*/ 3741 h 4678"/>
                <a:gd name="T50" fmla="*/ 12654 w 15155"/>
                <a:gd name="T51" fmla="*/ 2986 h 4678"/>
                <a:gd name="T52" fmla="*/ 12586 w 15155"/>
                <a:gd name="T53" fmla="*/ 4036 h 4678"/>
                <a:gd name="T54" fmla="*/ 11780 w 15155"/>
                <a:gd name="T55" fmla="*/ 3367 h 4678"/>
                <a:gd name="T56" fmla="*/ 11871 w 15155"/>
                <a:gd name="T57" fmla="*/ 4146 h 4678"/>
                <a:gd name="T58" fmla="*/ 13060 w 15155"/>
                <a:gd name="T59" fmla="*/ 3917 h 4678"/>
                <a:gd name="T60" fmla="*/ 13423 w 15155"/>
                <a:gd name="T61" fmla="*/ 4037 h 4678"/>
                <a:gd name="T62" fmla="*/ 12250 w 15155"/>
                <a:gd name="T63" fmla="*/ 3787 h 4678"/>
                <a:gd name="T64" fmla="*/ 12250 w 15155"/>
                <a:gd name="T65" fmla="*/ 3787 h 4678"/>
                <a:gd name="T66" fmla="*/ 8758 w 15155"/>
                <a:gd name="T67" fmla="*/ 1080 h 4678"/>
                <a:gd name="T68" fmla="*/ 8559 w 15155"/>
                <a:gd name="T69" fmla="*/ 1013 h 4678"/>
                <a:gd name="T70" fmla="*/ 9105 w 15155"/>
                <a:gd name="T71" fmla="*/ 2310 h 4678"/>
                <a:gd name="T72" fmla="*/ 9553 w 15155"/>
                <a:gd name="T73" fmla="*/ 626 h 4678"/>
                <a:gd name="T74" fmla="*/ 9293 w 15155"/>
                <a:gd name="T75" fmla="*/ 713 h 4678"/>
                <a:gd name="T76" fmla="*/ 8947 w 15155"/>
                <a:gd name="T77" fmla="*/ 843 h 4678"/>
                <a:gd name="T78" fmla="*/ 5105 w 15155"/>
                <a:gd name="T79" fmla="*/ 349 h 4678"/>
                <a:gd name="T80" fmla="*/ 3793 w 15155"/>
                <a:gd name="T81" fmla="*/ 882 h 4678"/>
                <a:gd name="T82" fmla="*/ 5848 w 15155"/>
                <a:gd name="T83" fmla="*/ 981 h 4678"/>
                <a:gd name="T84" fmla="*/ 6211 w 15155"/>
                <a:gd name="T85" fmla="*/ 1763 h 4678"/>
                <a:gd name="T86" fmla="*/ 6296 w 15155"/>
                <a:gd name="T87" fmla="*/ 601 h 4678"/>
                <a:gd name="T88" fmla="*/ 5638 w 15155"/>
                <a:gd name="T89" fmla="*/ 833 h 4678"/>
                <a:gd name="T90" fmla="*/ 4836 w 15155"/>
                <a:gd name="T91" fmla="*/ 625 h 4678"/>
                <a:gd name="T92" fmla="*/ 4778 w 15155"/>
                <a:gd name="T93" fmla="*/ 1676 h 4678"/>
                <a:gd name="T94" fmla="*/ 4692 w 15155"/>
                <a:gd name="T95" fmla="*/ 0 h 4678"/>
                <a:gd name="T96" fmla="*/ 3614 w 15155"/>
                <a:gd name="T97" fmla="*/ 221 h 4678"/>
                <a:gd name="T98" fmla="*/ 3236 w 15155"/>
                <a:gd name="T99" fmla="*/ 88 h 4678"/>
                <a:gd name="T100" fmla="*/ 3836 w 15155"/>
                <a:gd name="T101" fmla="*/ 1763 h 4678"/>
                <a:gd name="T102" fmla="*/ 7219 w 15155"/>
                <a:gd name="T103" fmla="*/ 683 h 4678"/>
                <a:gd name="T104" fmla="*/ 7226 w 15155"/>
                <a:gd name="T105" fmla="*/ 598 h 4678"/>
                <a:gd name="T106" fmla="*/ 6952 w 15155"/>
                <a:gd name="T107" fmla="*/ 1361 h 4678"/>
                <a:gd name="T108" fmla="*/ 7720 w 15155"/>
                <a:gd name="T109" fmla="*/ 1446 h 4678"/>
                <a:gd name="T110" fmla="*/ 3049 w 15155"/>
                <a:gd name="T111" fmla="*/ 753 h 4678"/>
                <a:gd name="T112" fmla="*/ 2703 w 15155"/>
                <a:gd name="T113" fmla="*/ 1584 h 4678"/>
                <a:gd name="T114" fmla="*/ 87 w 15155"/>
                <a:gd name="T115" fmla="*/ 88 h 4678"/>
                <a:gd name="T116" fmla="*/ 549 w 15155"/>
                <a:gd name="T117" fmla="*/ 1763 h 4678"/>
                <a:gd name="T118" fmla="*/ 1609 w 15155"/>
                <a:gd name="T119" fmla="*/ 259 h 4678"/>
                <a:gd name="T120" fmla="*/ 2069 w 15155"/>
                <a:gd name="T121" fmla="*/ 1676 h 4678"/>
                <a:gd name="T122" fmla="*/ 2070 w 15155"/>
                <a:gd name="T123" fmla="*/ 0 h 4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155" h="4678">
                  <a:moveTo>
                    <a:pt x="4451" y="3751"/>
                  </a:moveTo>
                  <a:cubicBezTo>
                    <a:pt x="4549" y="3607"/>
                    <a:pt x="4604" y="3438"/>
                    <a:pt x="4609" y="3264"/>
                  </a:cubicBezTo>
                  <a:cubicBezTo>
                    <a:pt x="4611" y="3211"/>
                    <a:pt x="4732" y="3072"/>
                    <a:pt x="4766" y="3072"/>
                  </a:cubicBezTo>
                  <a:cubicBezTo>
                    <a:pt x="4834" y="3072"/>
                    <a:pt x="4834" y="3072"/>
                    <a:pt x="4834" y="3072"/>
                  </a:cubicBezTo>
                  <a:cubicBezTo>
                    <a:pt x="4834" y="2986"/>
                    <a:pt x="4834" y="2986"/>
                    <a:pt x="4834" y="2986"/>
                  </a:cubicBezTo>
                  <a:cubicBezTo>
                    <a:pt x="4209" y="2986"/>
                    <a:pt x="4209" y="2986"/>
                    <a:pt x="4209" y="2986"/>
                  </a:cubicBezTo>
                  <a:cubicBezTo>
                    <a:pt x="4209" y="3073"/>
                    <a:pt x="4209" y="3073"/>
                    <a:pt x="4209" y="3073"/>
                  </a:cubicBezTo>
                  <a:cubicBezTo>
                    <a:pt x="4380" y="3078"/>
                    <a:pt x="4487" y="3175"/>
                    <a:pt x="4487" y="3337"/>
                  </a:cubicBezTo>
                  <a:cubicBezTo>
                    <a:pt x="4487" y="3482"/>
                    <a:pt x="4463" y="3591"/>
                    <a:pt x="4395" y="3702"/>
                  </a:cubicBezTo>
                  <a:cubicBezTo>
                    <a:pt x="4155" y="3489"/>
                    <a:pt x="3882" y="3230"/>
                    <a:pt x="3654" y="2986"/>
                  </a:cubicBezTo>
                  <a:cubicBezTo>
                    <a:pt x="3501" y="2928"/>
                    <a:pt x="3404" y="2814"/>
                    <a:pt x="3404" y="2673"/>
                  </a:cubicBezTo>
                  <a:cubicBezTo>
                    <a:pt x="3404" y="2514"/>
                    <a:pt x="3518" y="2422"/>
                    <a:pt x="3707" y="2422"/>
                  </a:cubicBezTo>
                  <a:cubicBezTo>
                    <a:pt x="3942" y="2422"/>
                    <a:pt x="4116" y="2659"/>
                    <a:pt x="4116" y="2777"/>
                  </a:cubicBezTo>
                  <a:cubicBezTo>
                    <a:pt x="4191" y="2777"/>
                    <a:pt x="4191" y="2777"/>
                    <a:pt x="4191" y="2777"/>
                  </a:cubicBezTo>
                  <a:cubicBezTo>
                    <a:pt x="4191" y="2362"/>
                    <a:pt x="4191" y="2362"/>
                    <a:pt x="4191" y="2362"/>
                  </a:cubicBezTo>
                  <a:cubicBezTo>
                    <a:pt x="4116" y="2362"/>
                    <a:pt x="4116" y="2362"/>
                    <a:pt x="4116" y="2362"/>
                  </a:cubicBezTo>
                  <a:cubicBezTo>
                    <a:pt x="4097" y="2391"/>
                    <a:pt x="4074" y="2393"/>
                    <a:pt x="4034" y="2393"/>
                  </a:cubicBezTo>
                  <a:cubicBezTo>
                    <a:pt x="3959" y="2393"/>
                    <a:pt x="3874" y="2340"/>
                    <a:pt x="3712" y="2340"/>
                  </a:cubicBezTo>
                  <a:cubicBezTo>
                    <a:pt x="3453" y="2340"/>
                    <a:pt x="3288" y="2480"/>
                    <a:pt x="3288" y="2732"/>
                  </a:cubicBezTo>
                  <a:cubicBezTo>
                    <a:pt x="3288" y="2887"/>
                    <a:pt x="3346" y="2991"/>
                    <a:pt x="3431" y="3100"/>
                  </a:cubicBezTo>
                  <a:cubicBezTo>
                    <a:pt x="3253" y="3219"/>
                    <a:pt x="3146" y="3420"/>
                    <a:pt x="3148" y="3634"/>
                  </a:cubicBezTo>
                  <a:cubicBezTo>
                    <a:pt x="3148" y="3944"/>
                    <a:pt x="3421" y="4155"/>
                    <a:pt x="3707" y="4155"/>
                  </a:cubicBezTo>
                  <a:cubicBezTo>
                    <a:pt x="3966" y="4155"/>
                    <a:pt x="4145" y="4080"/>
                    <a:pt x="4286" y="3944"/>
                  </a:cubicBezTo>
                  <a:cubicBezTo>
                    <a:pt x="4431" y="4078"/>
                    <a:pt x="4552" y="4124"/>
                    <a:pt x="4724" y="4124"/>
                  </a:cubicBezTo>
                  <a:cubicBezTo>
                    <a:pt x="4913" y="4124"/>
                    <a:pt x="4913" y="4124"/>
                    <a:pt x="4913" y="4124"/>
                  </a:cubicBezTo>
                  <a:cubicBezTo>
                    <a:pt x="4913" y="4036"/>
                    <a:pt x="4913" y="4036"/>
                    <a:pt x="4913" y="4036"/>
                  </a:cubicBezTo>
                  <a:cubicBezTo>
                    <a:pt x="4809" y="4036"/>
                    <a:pt x="4809" y="4036"/>
                    <a:pt x="4809" y="4036"/>
                  </a:cubicBezTo>
                  <a:cubicBezTo>
                    <a:pt x="4685" y="3947"/>
                    <a:pt x="4565" y="3852"/>
                    <a:pt x="4451" y="3751"/>
                  </a:cubicBezTo>
                  <a:close/>
                  <a:moveTo>
                    <a:pt x="3851" y="4015"/>
                  </a:moveTo>
                  <a:cubicBezTo>
                    <a:pt x="3599" y="4015"/>
                    <a:pt x="3330" y="3772"/>
                    <a:pt x="3330" y="3521"/>
                  </a:cubicBezTo>
                  <a:cubicBezTo>
                    <a:pt x="3330" y="3339"/>
                    <a:pt x="3378" y="3243"/>
                    <a:pt x="3470" y="3148"/>
                  </a:cubicBezTo>
                  <a:cubicBezTo>
                    <a:pt x="3707" y="3414"/>
                    <a:pt x="3962" y="3664"/>
                    <a:pt x="4233" y="3896"/>
                  </a:cubicBezTo>
                  <a:cubicBezTo>
                    <a:pt x="4134" y="3971"/>
                    <a:pt x="4008" y="4015"/>
                    <a:pt x="3851" y="4015"/>
                  </a:cubicBezTo>
                  <a:close/>
                  <a:moveTo>
                    <a:pt x="6279" y="4007"/>
                  </a:moveTo>
                  <a:cubicBezTo>
                    <a:pt x="5920" y="4007"/>
                    <a:pt x="5707" y="3758"/>
                    <a:pt x="5678" y="3450"/>
                  </a:cubicBezTo>
                  <a:cubicBezTo>
                    <a:pt x="5664" y="3301"/>
                    <a:pt x="5663" y="3151"/>
                    <a:pt x="5673" y="3002"/>
                  </a:cubicBezTo>
                  <a:cubicBezTo>
                    <a:pt x="5705" y="2605"/>
                    <a:pt x="5887" y="2435"/>
                    <a:pt x="6192" y="2435"/>
                  </a:cubicBezTo>
                  <a:cubicBezTo>
                    <a:pt x="6523" y="2435"/>
                    <a:pt x="6726" y="2803"/>
                    <a:pt x="6726" y="2985"/>
                  </a:cubicBezTo>
                  <a:cubicBezTo>
                    <a:pt x="6801" y="2985"/>
                    <a:pt x="6801" y="2985"/>
                    <a:pt x="6801" y="2985"/>
                  </a:cubicBezTo>
                  <a:cubicBezTo>
                    <a:pt x="6801" y="2362"/>
                    <a:pt x="6801" y="2362"/>
                    <a:pt x="6801" y="2362"/>
                  </a:cubicBezTo>
                  <a:cubicBezTo>
                    <a:pt x="6736" y="2362"/>
                    <a:pt x="6736" y="2362"/>
                    <a:pt x="6736" y="2362"/>
                  </a:cubicBezTo>
                  <a:cubicBezTo>
                    <a:pt x="6709" y="2393"/>
                    <a:pt x="6683" y="2408"/>
                    <a:pt x="6627" y="2408"/>
                  </a:cubicBezTo>
                  <a:cubicBezTo>
                    <a:pt x="6489" y="2408"/>
                    <a:pt x="6370" y="2330"/>
                    <a:pt x="6181" y="2330"/>
                  </a:cubicBezTo>
                  <a:cubicBezTo>
                    <a:pt x="5687" y="2330"/>
                    <a:pt x="5392" y="2732"/>
                    <a:pt x="5392" y="3236"/>
                  </a:cubicBezTo>
                  <a:cubicBezTo>
                    <a:pt x="5392" y="3740"/>
                    <a:pt x="5719" y="4156"/>
                    <a:pt x="6225" y="4156"/>
                  </a:cubicBezTo>
                  <a:cubicBezTo>
                    <a:pt x="6577" y="4156"/>
                    <a:pt x="6824" y="3967"/>
                    <a:pt x="6937" y="3652"/>
                  </a:cubicBezTo>
                  <a:cubicBezTo>
                    <a:pt x="6845" y="3652"/>
                    <a:pt x="6845" y="3652"/>
                    <a:pt x="6845" y="3652"/>
                  </a:cubicBezTo>
                  <a:cubicBezTo>
                    <a:pt x="6731" y="3884"/>
                    <a:pt x="6583" y="4007"/>
                    <a:pt x="6279" y="4007"/>
                  </a:cubicBezTo>
                  <a:close/>
                  <a:moveTo>
                    <a:pt x="11018" y="2957"/>
                  </a:moveTo>
                  <a:cubicBezTo>
                    <a:pt x="10830" y="2957"/>
                    <a:pt x="10704" y="3037"/>
                    <a:pt x="10605" y="3221"/>
                  </a:cubicBezTo>
                  <a:cubicBezTo>
                    <a:pt x="10566" y="2986"/>
                    <a:pt x="10566" y="2986"/>
                    <a:pt x="10566" y="2986"/>
                  </a:cubicBezTo>
                  <a:cubicBezTo>
                    <a:pt x="10195" y="2986"/>
                    <a:pt x="10195" y="2986"/>
                    <a:pt x="10195" y="2986"/>
                  </a:cubicBezTo>
                  <a:cubicBezTo>
                    <a:pt x="10195" y="3073"/>
                    <a:pt x="10195" y="3073"/>
                    <a:pt x="10195" y="3073"/>
                  </a:cubicBezTo>
                  <a:cubicBezTo>
                    <a:pt x="10270" y="3073"/>
                    <a:pt x="10270" y="3073"/>
                    <a:pt x="10270" y="3073"/>
                  </a:cubicBezTo>
                  <a:cubicBezTo>
                    <a:pt x="10304" y="3073"/>
                    <a:pt x="10391" y="3158"/>
                    <a:pt x="10391" y="3194"/>
                  </a:cubicBezTo>
                  <a:cubicBezTo>
                    <a:pt x="10391" y="4470"/>
                    <a:pt x="10391" y="4470"/>
                    <a:pt x="10391" y="4470"/>
                  </a:cubicBezTo>
                  <a:cubicBezTo>
                    <a:pt x="10391" y="4508"/>
                    <a:pt x="10304" y="4591"/>
                    <a:pt x="10270" y="4591"/>
                  </a:cubicBezTo>
                  <a:cubicBezTo>
                    <a:pt x="10195" y="4591"/>
                    <a:pt x="10195" y="4591"/>
                    <a:pt x="10195" y="4591"/>
                  </a:cubicBezTo>
                  <a:cubicBezTo>
                    <a:pt x="10195" y="4678"/>
                    <a:pt x="10195" y="4678"/>
                    <a:pt x="10195" y="4678"/>
                  </a:cubicBezTo>
                  <a:cubicBezTo>
                    <a:pt x="10801" y="4678"/>
                    <a:pt x="10801" y="4678"/>
                    <a:pt x="10801" y="4678"/>
                  </a:cubicBezTo>
                  <a:cubicBezTo>
                    <a:pt x="10801" y="4591"/>
                    <a:pt x="10801" y="4591"/>
                    <a:pt x="10801" y="4591"/>
                  </a:cubicBezTo>
                  <a:cubicBezTo>
                    <a:pt x="10726" y="4591"/>
                    <a:pt x="10726" y="4591"/>
                    <a:pt x="10726" y="4591"/>
                  </a:cubicBezTo>
                  <a:cubicBezTo>
                    <a:pt x="10694" y="4591"/>
                    <a:pt x="10605" y="4508"/>
                    <a:pt x="10605" y="4470"/>
                  </a:cubicBezTo>
                  <a:cubicBezTo>
                    <a:pt x="10605" y="3922"/>
                    <a:pt x="10605" y="3922"/>
                    <a:pt x="10605" y="3922"/>
                  </a:cubicBezTo>
                  <a:cubicBezTo>
                    <a:pt x="10687" y="4070"/>
                    <a:pt x="10793" y="4147"/>
                    <a:pt x="10994" y="4147"/>
                  </a:cubicBezTo>
                  <a:cubicBezTo>
                    <a:pt x="11272" y="4147"/>
                    <a:pt x="11466" y="3888"/>
                    <a:pt x="11466" y="3537"/>
                  </a:cubicBezTo>
                  <a:cubicBezTo>
                    <a:pt x="11466" y="3186"/>
                    <a:pt x="11297" y="2957"/>
                    <a:pt x="11018" y="2957"/>
                  </a:cubicBezTo>
                  <a:close/>
                  <a:moveTo>
                    <a:pt x="11246" y="3722"/>
                  </a:moveTo>
                  <a:cubicBezTo>
                    <a:pt x="11222" y="3903"/>
                    <a:pt x="11130" y="4027"/>
                    <a:pt x="10934" y="4027"/>
                  </a:cubicBezTo>
                  <a:cubicBezTo>
                    <a:pt x="10753" y="4029"/>
                    <a:pt x="10604" y="3884"/>
                    <a:pt x="10602" y="3703"/>
                  </a:cubicBezTo>
                  <a:cubicBezTo>
                    <a:pt x="10602" y="3701"/>
                    <a:pt x="10602" y="3698"/>
                    <a:pt x="10602" y="3695"/>
                  </a:cubicBezTo>
                  <a:cubicBezTo>
                    <a:pt x="10602" y="3405"/>
                    <a:pt x="10602" y="3405"/>
                    <a:pt x="10602" y="3405"/>
                  </a:cubicBezTo>
                  <a:cubicBezTo>
                    <a:pt x="10658" y="3225"/>
                    <a:pt x="10767" y="3092"/>
                    <a:pt x="10961" y="3092"/>
                  </a:cubicBezTo>
                  <a:cubicBezTo>
                    <a:pt x="11125" y="3092"/>
                    <a:pt x="11224" y="3208"/>
                    <a:pt x="11249" y="3390"/>
                  </a:cubicBezTo>
                  <a:cubicBezTo>
                    <a:pt x="11262" y="3500"/>
                    <a:pt x="11261" y="3612"/>
                    <a:pt x="11246" y="3722"/>
                  </a:cubicBezTo>
                  <a:close/>
                  <a:moveTo>
                    <a:pt x="14693" y="2986"/>
                  </a:moveTo>
                  <a:cubicBezTo>
                    <a:pt x="14693" y="3073"/>
                    <a:pt x="14693" y="3073"/>
                    <a:pt x="14693" y="3073"/>
                  </a:cubicBezTo>
                  <a:cubicBezTo>
                    <a:pt x="14762" y="3073"/>
                    <a:pt x="14762" y="3073"/>
                    <a:pt x="14762" y="3073"/>
                  </a:cubicBezTo>
                  <a:cubicBezTo>
                    <a:pt x="14794" y="3073"/>
                    <a:pt x="14864" y="3153"/>
                    <a:pt x="14862" y="3199"/>
                  </a:cubicBezTo>
                  <a:cubicBezTo>
                    <a:pt x="14610" y="3758"/>
                    <a:pt x="14610" y="3758"/>
                    <a:pt x="14610" y="3758"/>
                  </a:cubicBezTo>
                  <a:cubicBezTo>
                    <a:pt x="14335" y="3196"/>
                    <a:pt x="14335" y="3196"/>
                    <a:pt x="14335" y="3196"/>
                  </a:cubicBezTo>
                  <a:cubicBezTo>
                    <a:pt x="14335" y="3154"/>
                    <a:pt x="14403" y="3073"/>
                    <a:pt x="14434" y="3073"/>
                  </a:cubicBezTo>
                  <a:cubicBezTo>
                    <a:pt x="14505" y="3073"/>
                    <a:pt x="14505" y="3073"/>
                    <a:pt x="14505" y="3073"/>
                  </a:cubicBezTo>
                  <a:cubicBezTo>
                    <a:pt x="14505" y="2986"/>
                    <a:pt x="14505" y="2986"/>
                    <a:pt x="14505" y="2986"/>
                  </a:cubicBezTo>
                  <a:cubicBezTo>
                    <a:pt x="13889" y="2986"/>
                    <a:pt x="13889" y="2986"/>
                    <a:pt x="13889" y="2986"/>
                  </a:cubicBezTo>
                  <a:cubicBezTo>
                    <a:pt x="13889" y="3073"/>
                    <a:pt x="13889" y="3073"/>
                    <a:pt x="13889" y="3073"/>
                  </a:cubicBezTo>
                  <a:cubicBezTo>
                    <a:pt x="13940" y="3073"/>
                    <a:pt x="13940" y="3073"/>
                    <a:pt x="13940" y="3073"/>
                  </a:cubicBezTo>
                  <a:cubicBezTo>
                    <a:pt x="13969" y="3073"/>
                    <a:pt x="14068" y="3167"/>
                    <a:pt x="14087" y="3204"/>
                  </a:cubicBezTo>
                  <a:cubicBezTo>
                    <a:pt x="14489" y="3995"/>
                    <a:pt x="14489" y="3995"/>
                    <a:pt x="14489" y="3995"/>
                  </a:cubicBezTo>
                  <a:cubicBezTo>
                    <a:pt x="14145" y="4620"/>
                    <a:pt x="14145" y="4620"/>
                    <a:pt x="14145" y="4620"/>
                  </a:cubicBezTo>
                  <a:cubicBezTo>
                    <a:pt x="14245" y="4671"/>
                    <a:pt x="14245" y="4671"/>
                    <a:pt x="14245" y="4671"/>
                  </a:cubicBezTo>
                  <a:cubicBezTo>
                    <a:pt x="14584" y="4030"/>
                    <a:pt x="14584" y="4030"/>
                    <a:pt x="14584" y="4030"/>
                  </a:cubicBezTo>
                  <a:cubicBezTo>
                    <a:pt x="14968" y="3199"/>
                    <a:pt x="14968" y="3199"/>
                    <a:pt x="14968" y="3199"/>
                  </a:cubicBezTo>
                  <a:cubicBezTo>
                    <a:pt x="14993" y="3161"/>
                    <a:pt x="15075" y="3073"/>
                    <a:pt x="15102" y="3073"/>
                  </a:cubicBezTo>
                  <a:cubicBezTo>
                    <a:pt x="15155" y="3073"/>
                    <a:pt x="15155" y="3073"/>
                    <a:pt x="15155" y="3073"/>
                  </a:cubicBezTo>
                  <a:cubicBezTo>
                    <a:pt x="15155" y="2986"/>
                    <a:pt x="15155" y="2986"/>
                    <a:pt x="15155" y="2986"/>
                  </a:cubicBezTo>
                  <a:lnTo>
                    <a:pt x="14693" y="2986"/>
                  </a:lnTo>
                  <a:close/>
                  <a:moveTo>
                    <a:pt x="9712" y="4037"/>
                  </a:moveTo>
                  <a:cubicBezTo>
                    <a:pt x="9647" y="4037"/>
                    <a:pt x="9647" y="4037"/>
                    <a:pt x="9647" y="4037"/>
                  </a:cubicBezTo>
                  <a:cubicBezTo>
                    <a:pt x="9647" y="4124"/>
                    <a:pt x="9647" y="4124"/>
                    <a:pt x="9647" y="4124"/>
                  </a:cubicBezTo>
                  <a:cubicBezTo>
                    <a:pt x="10231" y="4124"/>
                    <a:pt x="10231" y="4124"/>
                    <a:pt x="10231" y="4124"/>
                  </a:cubicBezTo>
                  <a:cubicBezTo>
                    <a:pt x="10231" y="4037"/>
                    <a:pt x="10231" y="4037"/>
                    <a:pt x="10231" y="4037"/>
                  </a:cubicBezTo>
                  <a:cubicBezTo>
                    <a:pt x="10165" y="4037"/>
                    <a:pt x="10165" y="4037"/>
                    <a:pt x="10165" y="4037"/>
                  </a:cubicBezTo>
                  <a:cubicBezTo>
                    <a:pt x="10131" y="4037"/>
                    <a:pt x="10044" y="3954"/>
                    <a:pt x="10044" y="3916"/>
                  </a:cubicBezTo>
                  <a:cubicBezTo>
                    <a:pt x="10044" y="3288"/>
                    <a:pt x="10044" y="3288"/>
                    <a:pt x="10044" y="3288"/>
                  </a:cubicBezTo>
                  <a:cubicBezTo>
                    <a:pt x="10044" y="3080"/>
                    <a:pt x="9904" y="2964"/>
                    <a:pt x="9732" y="2964"/>
                  </a:cubicBezTo>
                  <a:cubicBezTo>
                    <a:pt x="9538" y="2964"/>
                    <a:pt x="9448" y="3066"/>
                    <a:pt x="9308" y="3204"/>
                  </a:cubicBezTo>
                  <a:cubicBezTo>
                    <a:pt x="9287" y="3044"/>
                    <a:pt x="9158" y="2961"/>
                    <a:pt x="9005" y="2961"/>
                  </a:cubicBezTo>
                  <a:cubicBezTo>
                    <a:pt x="8804" y="2961"/>
                    <a:pt x="8720" y="3068"/>
                    <a:pt x="8589" y="3206"/>
                  </a:cubicBezTo>
                  <a:cubicBezTo>
                    <a:pt x="8544" y="2986"/>
                    <a:pt x="8544" y="2986"/>
                    <a:pt x="8544" y="2986"/>
                  </a:cubicBezTo>
                  <a:cubicBezTo>
                    <a:pt x="8192" y="2986"/>
                    <a:pt x="8192" y="2986"/>
                    <a:pt x="8192" y="2986"/>
                  </a:cubicBezTo>
                  <a:cubicBezTo>
                    <a:pt x="8192" y="3073"/>
                    <a:pt x="8192" y="3073"/>
                    <a:pt x="8192" y="3073"/>
                  </a:cubicBezTo>
                  <a:cubicBezTo>
                    <a:pt x="8257" y="3073"/>
                    <a:pt x="8257" y="3073"/>
                    <a:pt x="8257" y="3073"/>
                  </a:cubicBezTo>
                  <a:cubicBezTo>
                    <a:pt x="8291" y="3073"/>
                    <a:pt x="8378" y="3158"/>
                    <a:pt x="8378" y="3194"/>
                  </a:cubicBezTo>
                  <a:cubicBezTo>
                    <a:pt x="8378" y="3916"/>
                    <a:pt x="8378" y="3916"/>
                    <a:pt x="8378" y="3916"/>
                  </a:cubicBezTo>
                  <a:cubicBezTo>
                    <a:pt x="8378" y="3954"/>
                    <a:pt x="8291" y="4037"/>
                    <a:pt x="8257" y="4037"/>
                  </a:cubicBezTo>
                  <a:cubicBezTo>
                    <a:pt x="8192" y="4037"/>
                    <a:pt x="8192" y="4037"/>
                    <a:pt x="8192" y="4037"/>
                  </a:cubicBezTo>
                  <a:cubicBezTo>
                    <a:pt x="8192" y="4124"/>
                    <a:pt x="8192" y="4124"/>
                    <a:pt x="8192" y="4124"/>
                  </a:cubicBezTo>
                  <a:cubicBezTo>
                    <a:pt x="8775" y="4124"/>
                    <a:pt x="8775" y="4124"/>
                    <a:pt x="8775" y="4124"/>
                  </a:cubicBezTo>
                  <a:cubicBezTo>
                    <a:pt x="8775" y="4037"/>
                    <a:pt x="8775" y="4037"/>
                    <a:pt x="8775" y="4037"/>
                  </a:cubicBezTo>
                  <a:cubicBezTo>
                    <a:pt x="8710" y="4037"/>
                    <a:pt x="8710" y="4037"/>
                    <a:pt x="8710" y="4037"/>
                  </a:cubicBezTo>
                  <a:cubicBezTo>
                    <a:pt x="8676" y="4037"/>
                    <a:pt x="8589" y="3954"/>
                    <a:pt x="8589" y="3916"/>
                  </a:cubicBezTo>
                  <a:cubicBezTo>
                    <a:pt x="8589" y="3330"/>
                    <a:pt x="8589" y="3330"/>
                    <a:pt x="8589" y="3330"/>
                  </a:cubicBezTo>
                  <a:cubicBezTo>
                    <a:pt x="8589" y="3252"/>
                    <a:pt x="8775" y="3099"/>
                    <a:pt x="8925" y="3099"/>
                  </a:cubicBezTo>
                  <a:cubicBezTo>
                    <a:pt x="9049" y="3099"/>
                    <a:pt x="9107" y="3177"/>
                    <a:pt x="9107" y="3288"/>
                  </a:cubicBezTo>
                  <a:cubicBezTo>
                    <a:pt x="9107" y="3916"/>
                    <a:pt x="9107" y="3916"/>
                    <a:pt x="9107" y="3916"/>
                  </a:cubicBezTo>
                  <a:cubicBezTo>
                    <a:pt x="9107" y="3954"/>
                    <a:pt x="9020" y="4037"/>
                    <a:pt x="8986" y="4037"/>
                  </a:cubicBezTo>
                  <a:cubicBezTo>
                    <a:pt x="8921" y="4037"/>
                    <a:pt x="8921" y="4037"/>
                    <a:pt x="8921" y="4037"/>
                  </a:cubicBezTo>
                  <a:cubicBezTo>
                    <a:pt x="8921" y="4124"/>
                    <a:pt x="8921" y="4124"/>
                    <a:pt x="8921" y="4124"/>
                  </a:cubicBezTo>
                  <a:cubicBezTo>
                    <a:pt x="9504" y="4124"/>
                    <a:pt x="9504" y="4124"/>
                    <a:pt x="9504" y="4124"/>
                  </a:cubicBezTo>
                  <a:cubicBezTo>
                    <a:pt x="9504" y="4037"/>
                    <a:pt x="9504" y="4037"/>
                    <a:pt x="9504" y="4037"/>
                  </a:cubicBezTo>
                  <a:cubicBezTo>
                    <a:pt x="9439" y="4037"/>
                    <a:pt x="9439" y="4037"/>
                    <a:pt x="9439" y="4037"/>
                  </a:cubicBezTo>
                  <a:cubicBezTo>
                    <a:pt x="9405" y="4037"/>
                    <a:pt x="9318" y="3954"/>
                    <a:pt x="9318" y="3916"/>
                  </a:cubicBezTo>
                  <a:cubicBezTo>
                    <a:pt x="9318" y="3323"/>
                    <a:pt x="9318" y="3323"/>
                    <a:pt x="9318" y="3323"/>
                  </a:cubicBezTo>
                  <a:cubicBezTo>
                    <a:pt x="9318" y="3246"/>
                    <a:pt x="9504" y="3101"/>
                    <a:pt x="9654" y="3101"/>
                  </a:cubicBezTo>
                  <a:cubicBezTo>
                    <a:pt x="9778" y="3101"/>
                    <a:pt x="9833" y="3178"/>
                    <a:pt x="9833" y="3289"/>
                  </a:cubicBezTo>
                  <a:cubicBezTo>
                    <a:pt x="9833" y="3917"/>
                    <a:pt x="9833" y="3917"/>
                    <a:pt x="9833" y="3917"/>
                  </a:cubicBezTo>
                  <a:cubicBezTo>
                    <a:pt x="9833" y="3954"/>
                    <a:pt x="9746" y="4037"/>
                    <a:pt x="9712" y="4037"/>
                  </a:cubicBezTo>
                  <a:close/>
                  <a:moveTo>
                    <a:pt x="7623" y="2957"/>
                  </a:moveTo>
                  <a:cubicBezTo>
                    <a:pt x="7320" y="2957"/>
                    <a:pt x="7051" y="3184"/>
                    <a:pt x="7051" y="3555"/>
                  </a:cubicBezTo>
                  <a:cubicBezTo>
                    <a:pt x="7051" y="3926"/>
                    <a:pt x="7320" y="4156"/>
                    <a:pt x="7623" y="4156"/>
                  </a:cubicBezTo>
                  <a:cubicBezTo>
                    <a:pt x="7925" y="4156"/>
                    <a:pt x="8192" y="3926"/>
                    <a:pt x="8192" y="3555"/>
                  </a:cubicBezTo>
                  <a:cubicBezTo>
                    <a:pt x="8192" y="3185"/>
                    <a:pt x="7925" y="2957"/>
                    <a:pt x="7623" y="2957"/>
                  </a:cubicBezTo>
                  <a:close/>
                  <a:moveTo>
                    <a:pt x="7962" y="3741"/>
                  </a:moveTo>
                  <a:cubicBezTo>
                    <a:pt x="7940" y="3920"/>
                    <a:pt x="7841" y="4044"/>
                    <a:pt x="7625" y="4044"/>
                  </a:cubicBezTo>
                  <a:cubicBezTo>
                    <a:pt x="7415" y="4044"/>
                    <a:pt x="7315" y="3916"/>
                    <a:pt x="7289" y="3739"/>
                  </a:cubicBezTo>
                  <a:cubicBezTo>
                    <a:pt x="7272" y="3613"/>
                    <a:pt x="7272" y="3485"/>
                    <a:pt x="7289" y="3359"/>
                  </a:cubicBezTo>
                  <a:cubicBezTo>
                    <a:pt x="7315" y="3177"/>
                    <a:pt x="7420" y="3056"/>
                    <a:pt x="7625" y="3056"/>
                  </a:cubicBezTo>
                  <a:cubicBezTo>
                    <a:pt x="7839" y="3056"/>
                    <a:pt x="7940" y="3177"/>
                    <a:pt x="7962" y="3361"/>
                  </a:cubicBezTo>
                  <a:cubicBezTo>
                    <a:pt x="7976" y="3487"/>
                    <a:pt x="7976" y="3615"/>
                    <a:pt x="7962" y="3741"/>
                  </a:cubicBezTo>
                  <a:close/>
                  <a:moveTo>
                    <a:pt x="13826" y="3916"/>
                  </a:moveTo>
                  <a:cubicBezTo>
                    <a:pt x="13826" y="3288"/>
                    <a:pt x="13826" y="3288"/>
                    <a:pt x="13826" y="3288"/>
                  </a:cubicBezTo>
                  <a:cubicBezTo>
                    <a:pt x="13826" y="3092"/>
                    <a:pt x="13685" y="2961"/>
                    <a:pt x="13509" y="2961"/>
                  </a:cubicBezTo>
                  <a:cubicBezTo>
                    <a:pt x="13303" y="2961"/>
                    <a:pt x="13196" y="3080"/>
                    <a:pt x="13058" y="3221"/>
                  </a:cubicBezTo>
                  <a:cubicBezTo>
                    <a:pt x="13016" y="2986"/>
                    <a:pt x="13016" y="2986"/>
                    <a:pt x="13016" y="2986"/>
                  </a:cubicBezTo>
                  <a:cubicBezTo>
                    <a:pt x="12654" y="2986"/>
                    <a:pt x="12654" y="2986"/>
                    <a:pt x="12654" y="2986"/>
                  </a:cubicBezTo>
                  <a:cubicBezTo>
                    <a:pt x="12654" y="3073"/>
                    <a:pt x="12654" y="3073"/>
                    <a:pt x="12654" y="3073"/>
                  </a:cubicBezTo>
                  <a:cubicBezTo>
                    <a:pt x="12724" y="3073"/>
                    <a:pt x="12724" y="3073"/>
                    <a:pt x="12724" y="3073"/>
                  </a:cubicBezTo>
                  <a:cubicBezTo>
                    <a:pt x="12758" y="3073"/>
                    <a:pt x="12850" y="3158"/>
                    <a:pt x="12850" y="3194"/>
                  </a:cubicBezTo>
                  <a:cubicBezTo>
                    <a:pt x="12850" y="3915"/>
                    <a:pt x="12850" y="3915"/>
                    <a:pt x="12850" y="3915"/>
                  </a:cubicBezTo>
                  <a:cubicBezTo>
                    <a:pt x="12850" y="3954"/>
                    <a:pt x="12758" y="4036"/>
                    <a:pt x="12724" y="4036"/>
                  </a:cubicBezTo>
                  <a:cubicBezTo>
                    <a:pt x="12586" y="4036"/>
                    <a:pt x="12586" y="4036"/>
                    <a:pt x="12586" y="4036"/>
                  </a:cubicBezTo>
                  <a:cubicBezTo>
                    <a:pt x="12555" y="4036"/>
                    <a:pt x="12460" y="3954"/>
                    <a:pt x="12460" y="3915"/>
                  </a:cubicBezTo>
                  <a:cubicBezTo>
                    <a:pt x="12460" y="3302"/>
                    <a:pt x="12460" y="3302"/>
                    <a:pt x="12460" y="3302"/>
                  </a:cubicBezTo>
                  <a:cubicBezTo>
                    <a:pt x="12460" y="3077"/>
                    <a:pt x="12267" y="2956"/>
                    <a:pt x="12020" y="2956"/>
                  </a:cubicBezTo>
                  <a:cubicBezTo>
                    <a:pt x="11787" y="2956"/>
                    <a:pt x="11639" y="3041"/>
                    <a:pt x="11545" y="3138"/>
                  </a:cubicBezTo>
                  <a:cubicBezTo>
                    <a:pt x="11698" y="3367"/>
                    <a:pt x="11698" y="3367"/>
                    <a:pt x="11698" y="3367"/>
                  </a:cubicBezTo>
                  <a:cubicBezTo>
                    <a:pt x="11780" y="3367"/>
                    <a:pt x="11780" y="3367"/>
                    <a:pt x="11780" y="3367"/>
                  </a:cubicBezTo>
                  <a:cubicBezTo>
                    <a:pt x="11695" y="3171"/>
                    <a:pt x="11773" y="3041"/>
                    <a:pt x="11969" y="3041"/>
                  </a:cubicBezTo>
                  <a:cubicBezTo>
                    <a:pt x="12175" y="3041"/>
                    <a:pt x="12252" y="3138"/>
                    <a:pt x="12250" y="3300"/>
                  </a:cubicBezTo>
                  <a:cubicBezTo>
                    <a:pt x="12247" y="3435"/>
                    <a:pt x="12247" y="3435"/>
                    <a:pt x="12247" y="3435"/>
                  </a:cubicBezTo>
                  <a:cubicBezTo>
                    <a:pt x="11952" y="3496"/>
                    <a:pt x="11952" y="3496"/>
                    <a:pt x="11952" y="3496"/>
                  </a:cubicBezTo>
                  <a:cubicBezTo>
                    <a:pt x="11790" y="3531"/>
                    <a:pt x="11578" y="3608"/>
                    <a:pt x="11578" y="3836"/>
                  </a:cubicBezTo>
                  <a:cubicBezTo>
                    <a:pt x="11578" y="4023"/>
                    <a:pt x="11714" y="4146"/>
                    <a:pt x="11871" y="4146"/>
                  </a:cubicBezTo>
                  <a:cubicBezTo>
                    <a:pt x="12041" y="4146"/>
                    <a:pt x="12162" y="4008"/>
                    <a:pt x="12254" y="3890"/>
                  </a:cubicBezTo>
                  <a:cubicBezTo>
                    <a:pt x="12283" y="4125"/>
                    <a:pt x="12283" y="4125"/>
                    <a:pt x="12283" y="4125"/>
                  </a:cubicBezTo>
                  <a:cubicBezTo>
                    <a:pt x="13251" y="4125"/>
                    <a:pt x="13251" y="4125"/>
                    <a:pt x="13251" y="4125"/>
                  </a:cubicBezTo>
                  <a:cubicBezTo>
                    <a:pt x="13251" y="4038"/>
                    <a:pt x="13251" y="4038"/>
                    <a:pt x="13251" y="4038"/>
                  </a:cubicBezTo>
                  <a:cubicBezTo>
                    <a:pt x="13186" y="4038"/>
                    <a:pt x="13186" y="4038"/>
                    <a:pt x="13186" y="4038"/>
                  </a:cubicBezTo>
                  <a:cubicBezTo>
                    <a:pt x="13152" y="4038"/>
                    <a:pt x="13060" y="3955"/>
                    <a:pt x="13060" y="3917"/>
                  </a:cubicBezTo>
                  <a:cubicBezTo>
                    <a:pt x="13060" y="3342"/>
                    <a:pt x="13060" y="3342"/>
                    <a:pt x="13060" y="3342"/>
                  </a:cubicBezTo>
                  <a:cubicBezTo>
                    <a:pt x="13060" y="3264"/>
                    <a:pt x="13271" y="3104"/>
                    <a:pt x="13433" y="3104"/>
                  </a:cubicBezTo>
                  <a:cubicBezTo>
                    <a:pt x="13557" y="3104"/>
                    <a:pt x="13615" y="3190"/>
                    <a:pt x="13615" y="3301"/>
                  </a:cubicBezTo>
                  <a:cubicBezTo>
                    <a:pt x="13615" y="3916"/>
                    <a:pt x="13615" y="3916"/>
                    <a:pt x="13615" y="3916"/>
                  </a:cubicBezTo>
                  <a:cubicBezTo>
                    <a:pt x="13615" y="3954"/>
                    <a:pt x="13523" y="4037"/>
                    <a:pt x="13489" y="4037"/>
                  </a:cubicBezTo>
                  <a:cubicBezTo>
                    <a:pt x="13423" y="4037"/>
                    <a:pt x="13423" y="4037"/>
                    <a:pt x="13423" y="4037"/>
                  </a:cubicBezTo>
                  <a:cubicBezTo>
                    <a:pt x="13423" y="4124"/>
                    <a:pt x="13423" y="4124"/>
                    <a:pt x="13423" y="4124"/>
                  </a:cubicBezTo>
                  <a:cubicBezTo>
                    <a:pt x="14022" y="4124"/>
                    <a:pt x="14022" y="4124"/>
                    <a:pt x="14022" y="4124"/>
                  </a:cubicBezTo>
                  <a:cubicBezTo>
                    <a:pt x="14022" y="4037"/>
                    <a:pt x="14022" y="4037"/>
                    <a:pt x="14022" y="4037"/>
                  </a:cubicBezTo>
                  <a:cubicBezTo>
                    <a:pt x="13952" y="4037"/>
                    <a:pt x="13952" y="4037"/>
                    <a:pt x="13952" y="4037"/>
                  </a:cubicBezTo>
                  <a:cubicBezTo>
                    <a:pt x="13918" y="4037"/>
                    <a:pt x="13826" y="3954"/>
                    <a:pt x="13826" y="3916"/>
                  </a:cubicBezTo>
                  <a:close/>
                  <a:moveTo>
                    <a:pt x="12250" y="3787"/>
                  </a:moveTo>
                  <a:cubicBezTo>
                    <a:pt x="12201" y="3873"/>
                    <a:pt x="12080" y="3988"/>
                    <a:pt x="11969" y="3988"/>
                  </a:cubicBezTo>
                  <a:cubicBezTo>
                    <a:pt x="11872" y="3993"/>
                    <a:pt x="11789" y="3918"/>
                    <a:pt x="11785" y="3820"/>
                  </a:cubicBezTo>
                  <a:cubicBezTo>
                    <a:pt x="11785" y="3816"/>
                    <a:pt x="11785" y="3811"/>
                    <a:pt x="11785" y="3807"/>
                  </a:cubicBezTo>
                  <a:cubicBezTo>
                    <a:pt x="11785" y="3693"/>
                    <a:pt x="11833" y="3618"/>
                    <a:pt x="11977" y="3582"/>
                  </a:cubicBezTo>
                  <a:cubicBezTo>
                    <a:pt x="12251" y="3511"/>
                    <a:pt x="12251" y="3511"/>
                    <a:pt x="12251" y="3511"/>
                  </a:cubicBezTo>
                  <a:lnTo>
                    <a:pt x="12250" y="3787"/>
                  </a:lnTo>
                  <a:close/>
                  <a:moveTo>
                    <a:pt x="8336" y="1790"/>
                  </a:moveTo>
                  <a:cubicBezTo>
                    <a:pt x="8617" y="1790"/>
                    <a:pt x="8765" y="1637"/>
                    <a:pt x="8840" y="1388"/>
                  </a:cubicBezTo>
                  <a:cubicBezTo>
                    <a:pt x="8769" y="1388"/>
                    <a:pt x="8769" y="1388"/>
                    <a:pt x="8769" y="1388"/>
                  </a:cubicBezTo>
                  <a:cubicBezTo>
                    <a:pt x="8697" y="1519"/>
                    <a:pt x="8605" y="1584"/>
                    <a:pt x="8411" y="1584"/>
                  </a:cubicBezTo>
                  <a:cubicBezTo>
                    <a:pt x="8152" y="1584"/>
                    <a:pt x="8002" y="1349"/>
                    <a:pt x="7997" y="1141"/>
                  </a:cubicBezTo>
                  <a:cubicBezTo>
                    <a:pt x="8758" y="1080"/>
                    <a:pt x="8758" y="1080"/>
                    <a:pt x="8758" y="1080"/>
                  </a:cubicBezTo>
                  <a:cubicBezTo>
                    <a:pt x="8753" y="997"/>
                    <a:pt x="8753" y="997"/>
                    <a:pt x="8753" y="997"/>
                  </a:cubicBezTo>
                  <a:cubicBezTo>
                    <a:pt x="8740" y="774"/>
                    <a:pt x="8595" y="600"/>
                    <a:pt x="8336" y="598"/>
                  </a:cubicBezTo>
                  <a:cubicBezTo>
                    <a:pt x="8041" y="595"/>
                    <a:pt x="7811" y="857"/>
                    <a:pt x="7811" y="1196"/>
                  </a:cubicBezTo>
                  <a:cubicBezTo>
                    <a:pt x="7811" y="1519"/>
                    <a:pt x="8033" y="1790"/>
                    <a:pt x="8336" y="1790"/>
                  </a:cubicBezTo>
                  <a:close/>
                  <a:moveTo>
                    <a:pt x="8331" y="686"/>
                  </a:moveTo>
                  <a:cubicBezTo>
                    <a:pt x="8554" y="686"/>
                    <a:pt x="8578" y="850"/>
                    <a:pt x="8559" y="1013"/>
                  </a:cubicBezTo>
                  <a:cubicBezTo>
                    <a:pt x="7990" y="1061"/>
                    <a:pt x="7990" y="1061"/>
                    <a:pt x="7990" y="1061"/>
                  </a:cubicBezTo>
                  <a:cubicBezTo>
                    <a:pt x="7997" y="882"/>
                    <a:pt x="8094" y="686"/>
                    <a:pt x="8331" y="686"/>
                  </a:cubicBezTo>
                  <a:close/>
                  <a:moveTo>
                    <a:pt x="8947" y="843"/>
                  </a:moveTo>
                  <a:cubicBezTo>
                    <a:pt x="9349" y="1635"/>
                    <a:pt x="9349" y="1635"/>
                    <a:pt x="9349" y="1635"/>
                  </a:cubicBezTo>
                  <a:cubicBezTo>
                    <a:pt x="9005" y="2259"/>
                    <a:pt x="9005" y="2259"/>
                    <a:pt x="9005" y="2259"/>
                  </a:cubicBezTo>
                  <a:cubicBezTo>
                    <a:pt x="9105" y="2310"/>
                    <a:pt x="9105" y="2310"/>
                    <a:pt x="9105" y="2310"/>
                  </a:cubicBezTo>
                  <a:cubicBezTo>
                    <a:pt x="9444" y="1669"/>
                    <a:pt x="9444" y="1669"/>
                    <a:pt x="9444" y="1669"/>
                  </a:cubicBezTo>
                  <a:cubicBezTo>
                    <a:pt x="9828" y="839"/>
                    <a:pt x="9828" y="839"/>
                    <a:pt x="9828" y="839"/>
                  </a:cubicBezTo>
                  <a:cubicBezTo>
                    <a:pt x="9853" y="800"/>
                    <a:pt x="9935" y="713"/>
                    <a:pt x="9962" y="713"/>
                  </a:cubicBezTo>
                  <a:cubicBezTo>
                    <a:pt x="10015" y="713"/>
                    <a:pt x="10015" y="713"/>
                    <a:pt x="10015" y="713"/>
                  </a:cubicBezTo>
                  <a:cubicBezTo>
                    <a:pt x="10015" y="626"/>
                    <a:pt x="10015" y="626"/>
                    <a:pt x="10015" y="626"/>
                  </a:cubicBezTo>
                  <a:cubicBezTo>
                    <a:pt x="9553" y="626"/>
                    <a:pt x="9553" y="626"/>
                    <a:pt x="9553" y="626"/>
                  </a:cubicBezTo>
                  <a:cubicBezTo>
                    <a:pt x="9553" y="713"/>
                    <a:pt x="9553" y="713"/>
                    <a:pt x="9553" y="713"/>
                  </a:cubicBezTo>
                  <a:cubicBezTo>
                    <a:pt x="9623" y="713"/>
                    <a:pt x="9623" y="713"/>
                    <a:pt x="9623" y="713"/>
                  </a:cubicBezTo>
                  <a:cubicBezTo>
                    <a:pt x="9654" y="713"/>
                    <a:pt x="9725" y="793"/>
                    <a:pt x="9722" y="839"/>
                  </a:cubicBezTo>
                  <a:cubicBezTo>
                    <a:pt x="9470" y="1398"/>
                    <a:pt x="9470" y="1398"/>
                    <a:pt x="9470" y="1398"/>
                  </a:cubicBezTo>
                  <a:cubicBezTo>
                    <a:pt x="9194" y="836"/>
                    <a:pt x="9194" y="836"/>
                    <a:pt x="9194" y="836"/>
                  </a:cubicBezTo>
                  <a:cubicBezTo>
                    <a:pt x="9194" y="794"/>
                    <a:pt x="9262" y="713"/>
                    <a:pt x="9293" y="713"/>
                  </a:cubicBezTo>
                  <a:cubicBezTo>
                    <a:pt x="9364" y="713"/>
                    <a:pt x="9364" y="713"/>
                    <a:pt x="9364" y="713"/>
                  </a:cubicBezTo>
                  <a:cubicBezTo>
                    <a:pt x="9364" y="626"/>
                    <a:pt x="9364" y="626"/>
                    <a:pt x="9364" y="626"/>
                  </a:cubicBezTo>
                  <a:cubicBezTo>
                    <a:pt x="8749" y="626"/>
                    <a:pt x="8749" y="626"/>
                    <a:pt x="8749" y="626"/>
                  </a:cubicBezTo>
                  <a:cubicBezTo>
                    <a:pt x="8749" y="713"/>
                    <a:pt x="8749" y="713"/>
                    <a:pt x="8749" y="713"/>
                  </a:cubicBezTo>
                  <a:cubicBezTo>
                    <a:pt x="8800" y="713"/>
                    <a:pt x="8800" y="713"/>
                    <a:pt x="8800" y="713"/>
                  </a:cubicBezTo>
                  <a:cubicBezTo>
                    <a:pt x="8829" y="712"/>
                    <a:pt x="8928" y="807"/>
                    <a:pt x="8947" y="843"/>
                  </a:cubicBezTo>
                  <a:close/>
                  <a:moveTo>
                    <a:pt x="5117" y="349"/>
                  </a:moveTo>
                  <a:cubicBezTo>
                    <a:pt x="5195" y="353"/>
                    <a:pt x="5261" y="293"/>
                    <a:pt x="5265" y="215"/>
                  </a:cubicBezTo>
                  <a:cubicBezTo>
                    <a:pt x="5265" y="210"/>
                    <a:pt x="5265" y="206"/>
                    <a:pt x="5265" y="201"/>
                  </a:cubicBezTo>
                  <a:cubicBezTo>
                    <a:pt x="5265" y="112"/>
                    <a:pt x="5202" y="56"/>
                    <a:pt x="5117" y="56"/>
                  </a:cubicBezTo>
                  <a:cubicBezTo>
                    <a:pt x="5032" y="56"/>
                    <a:pt x="4967" y="112"/>
                    <a:pt x="4967" y="201"/>
                  </a:cubicBezTo>
                  <a:cubicBezTo>
                    <a:pt x="4965" y="280"/>
                    <a:pt x="5026" y="346"/>
                    <a:pt x="5105" y="349"/>
                  </a:cubicBezTo>
                  <a:cubicBezTo>
                    <a:pt x="5109" y="349"/>
                    <a:pt x="5113" y="349"/>
                    <a:pt x="5117" y="349"/>
                  </a:cubicBezTo>
                  <a:close/>
                  <a:moveTo>
                    <a:pt x="3836" y="1676"/>
                  </a:moveTo>
                  <a:cubicBezTo>
                    <a:pt x="3749" y="1676"/>
                    <a:pt x="3749" y="1676"/>
                    <a:pt x="3749" y="1676"/>
                  </a:cubicBezTo>
                  <a:cubicBezTo>
                    <a:pt x="3715" y="1676"/>
                    <a:pt x="3613" y="1579"/>
                    <a:pt x="3613" y="1543"/>
                  </a:cubicBezTo>
                  <a:cubicBezTo>
                    <a:pt x="3613" y="1075"/>
                    <a:pt x="3613" y="1075"/>
                    <a:pt x="3613" y="1075"/>
                  </a:cubicBezTo>
                  <a:cubicBezTo>
                    <a:pt x="3793" y="882"/>
                    <a:pt x="3793" y="882"/>
                    <a:pt x="3793" y="882"/>
                  </a:cubicBezTo>
                  <a:cubicBezTo>
                    <a:pt x="4403" y="1763"/>
                    <a:pt x="4403" y="1763"/>
                    <a:pt x="4403" y="1763"/>
                  </a:cubicBezTo>
                  <a:cubicBezTo>
                    <a:pt x="6040" y="1763"/>
                    <a:pt x="6040" y="1763"/>
                    <a:pt x="6040" y="1763"/>
                  </a:cubicBezTo>
                  <a:cubicBezTo>
                    <a:pt x="6040" y="1676"/>
                    <a:pt x="6040" y="1676"/>
                    <a:pt x="6040" y="1676"/>
                  </a:cubicBezTo>
                  <a:cubicBezTo>
                    <a:pt x="5974" y="1676"/>
                    <a:pt x="5974" y="1676"/>
                    <a:pt x="5974" y="1676"/>
                  </a:cubicBezTo>
                  <a:cubicBezTo>
                    <a:pt x="5940" y="1676"/>
                    <a:pt x="5848" y="1594"/>
                    <a:pt x="5848" y="1555"/>
                  </a:cubicBezTo>
                  <a:cubicBezTo>
                    <a:pt x="5848" y="981"/>
                    <a:pt x="5848" y="981"/>
                    <a:pt x="5848" y="981"/>
                  </a:cubicBezTo>
                  <a:cubicBezTo>
                    <a:pt x="5848" y="904"/>
                    <a:pt x="6059" y="744"/>
                    <a:pt x="6221" y="744"/>
                  </a:cubicBezTo>
                  <a:cubicBezTo>
                    <a:pt x="6345" y="744"/>
                    <a:pt x="6403" y="829"/>
                    <a:pt x="6403" y="940"/>
                  </a:cubicBezTo>
                  <a:cubicBezTo>
                    <a:pt x="6403" y="1555"/>
                    <a:pt x="6403" y="1555"/>
                    <a:pt x="6403" y="1555"/>
                  </a:cubicBezTo>
                  <a:cubicBezTo>
                    <a:pt x="6403" y="1594"/>
                    <a:pt x="6311" y="1676"/>
                    <a:pt x="6277" y="1676"/>
                  </a:cubicBezTo>
                  <a:cubicBezTo>
                    <a:pt x="6211" y="1676"/>
                    <a:pt x="6211" y="1676"/>
                    <a:pt x="6211" y="1676"/>
                  </a:cubicBezTo>
                  <a:cubicBezTo>
                    <a:pt x="6211" y="1763"/>
                    <a:pt x="6211" y="1763"/>
                    <a:pt x="6211" y="1763"/>
                  </a:cubicBezTo>
                  <a:cubicBezTo>
                    <a:pt x="6810" y="1763"/>
                    <a:pt x="6810" y="1763"/>
                    <a:pt x="6810" y="1763"/>
                  </a:cubicBezTo>
                  <a:cubicBezTo>
                    <a:pt x="6810" y="1676"/>
                    <a:pt x="6810" y="1676"/>
                    <a:pt x="6810" y="1676"/>
                  </a:cubicBezTo>
                  <a:cubicBezTo>
                    <a:pt x="6739" y="1676"/>
                    <a:pt x="6739" y="1676"/>
                    <a:pt x="6739" y="1676"/>
                  </a:cubicBezTo>
                  <a:cubicBezTo>
                    <a:pt x="6706" y="1676"/>
                    <a:pt x="6613" y="1594"/>
                    <a:pt x="6613" y="1555"/>
                  </a:cubicBezTo>
                  <a:cubicBezTo>
                    <a:pt x="6613" y="928"/>
                    <a:pt x="6613" y="928"/>
                    <a:pt x="6613" y="928"/>
                  </a:cubicBezTo>
                  <a:cubicBezTo>
                    <a:pt x="6613" y="732"/>
                    <a:pt x="6473" y="601"/>
                    <a:pt x="6296" y="601"/>
                  </a:cubicBezTo>
                  <a:cubicBezTo>
                    <a:pt x="6091" y="601"/>
                    <a:pt x="5984" y="720"/>
                    <a:pt x="5846" y="860"/>
                  </a:cubicBezTo>
                  <a:cubicBezTo>
                    <a:pt x="5803" y="625"/>
                    <a:pt x="5803" y="625"/>
                    <a:pt x="5803" y="625"/>
                  </a:cubicBezTo>
                  <a:cubicBezTo>
                    <a:pt x="5441" y="625"/>
                    <a:pt x="5441" y="625"/>
                    <a:pt x="5441" y="625"/>
                  </a:cubicBezTo>
                  <a:cubicBezTo>
                    <a:pt x="5441" y="712"/>
                    <a:pt x="5441" y="712"/>
                    <a:pt x="5441" y="712"/>
                  </a:cubicBezTo>
                  <a:cubicBezTo>
                    <a:pt x="5512" y="712"/>
                    <a:pt x="5512" y="712"/>
                    <a:pt x="5512" y="712"/>
                  </a:cubicBezTo>
                  <a:cubicBezTo>
                    <a:pt x="5546" y="712"/>
                    <a:pt x="5638" y="798"/>
                    <a:pt x="5638" y="833"/>
                  </a:cubicBezTo>
                  <a:cubicBezTo>
                    <a:pt x="5638" y="1555"/>
                    <a:pt x="5638" y="1555"/>
                    <a:pt x="5638" y="1555"/>
                  </a:cubicBezTo>
                  <a:cubicBezTo>
                    <a:pt x="5638" y="1593"/>
                    <a:pt x="5546" y="1676"/>
                    <a:pt x="5512" y="1676"/>
                  </a:cubicBezTo>
                  <a:cubicBezTo>
                    <a:pt x="5371" y="1676"/>
                    <a:pt x="5371" y="1676"/>
                    <a:pt x="5371" y="1676"/>
                  </a:cubicBezTo>
                  <a:cubicBezTo>
                    <a:pt x="5340" y="1676"/>
                    <a:pt x="5245" y="1593"/>
                    <a:pt x="5245" y="1555"/>
                  </a:cubicBezTo>
                  <a:cubicBezTo>
                    <a:pt x="5245" y="625"/>
                    <a:pt x="5245" y="625"/>
                    <a:pt x="5245" y="625"/>
                  </a:cubicBezTo>
                  <a:cubicBezTo>
                    <a:pt x="4836" y="625"/>
                    <a:pt x="4836" y="625"/>
                    <a:pt x="4836" y="625"/>
                  </a:cubicBezTo>
                  <a:cubicBezTo>
                    <a:pt x="4836" y="712"/>
                    <a:pt x="4836" y="712"/>
                    <a:pt x="4836" y="712"/>
                  </a:cubicBezTo>
                  <a:cubicBezTo>
                    <a:pt x="4906" y="712"/>
                    <a:pt x="4906" y="712"/>
                    <a:pt x="4906" y="712"/>
                  </a:cubicBezTo>
                  <a:cubicBezTo>
                    <a:pt x="4940" y="712"/>
                    <a:pt x="5032" y="798"/>
                    <a:pt x="5032" y="833"/>
                  </a:cubicBezTo>
                  <a:cubicBezTo>
                    <a:pt x="5032" y="1555"/>
                    <a:pt x="5032" y="1555"/>
                    <a:pt x="5032" y="1555"/>
                  </a:cubicBezTo>
                  <a:cubicBezTo>
                    <a:pt x="5032" y="1594"/>
                    <a:pt x="4940" y="1676"/>
                    <a:pt x="4906" y="1676"/>
                  </a:cubicBezTo>
                  <a:cubicBezTo>
                    <a:pt x="4778" y="1676"/>
                    <a:pt x="4778" y="1676"/>
                    <a:pt x="4778" y="1676"/>
                  </a:cubicBezTo>
                  <a:cubicBezTo>
                    <a:pt x="4742" y="1676"/>
                    <a:pt x="4599" y="1567"/>
                    <a:pt x="4570" y="1528"/>
                  </a:cubicBezTo>
                  <a:cubicBezTo>
                    <a:pt x="3953" y="707"/>
                    <a:pt x="3953" y="707"/>
                    <a:pt x="3953" y="707"/>
                  </a:cubicBezTo>
                  <a:cubicBezTo>
                    <a:pt x="4381" y="247"/>
                    <a:pt x="4381" y="247"/>
                    <a:pt x="4381" y="247"/>
                  </a:cubicBezTo>
                  <a:cubicBezTo>
                    <a:pt x="4405" y="221"/>
                    <a:pt x="4572" y="88"/>
                    <a:pt x="4606" y="88"/>
                  </a:cubicBezTo>
                  <a:cubicBezTo>
                    <a:pt x="4692" y="88"/>
                    <a:pt x="4692" y="88"/>
                    <a:pt x="4692" y="88"/>
                  </a:cubicBezTo>
                  <a:cubicBezTo>
                    <a:pt x="4692" y="0"/>
                    <a:pt x="4692" y="0"/>
                    <a:pt x="4692" y="0"/>
                  </a:cubicBezTo>
                  <a:cubicBezTo>
                    <a:pt x="4052" y="0"/>
                    <a:pt x="4052" y="0"/>
                    <a:pt x="4052" y="0"/>
                  </a:cubicBezTo>
                  <a:cubicBezTo>
                    <a:pt x="4052" y="88"/>
                    <a:pt x="4052" y="88"/>
                    <a:pt x="4052" y="88"/>
                  </a:cubicBezTo>
                  <a:cubicBezTo>
                    <a:pt x="4137" y="88"/>
                    <a:pt x="4137" y="88"/>
                    <a:pt x="4137" y="88"/>
                  </a:cubicBezTo>
                  <a:cubicBezTo>
                    <a:pt x="4171" y="88"/>
                    <a:pt x="4270" y="209"/>
                    <a:pt x="4244" y="240"/>
                  </a:cubicBezTo>
                  <a:cubicBezTo>
                    <a:pt x="3614" y="942"/>
                    <a:pt x="3614" y="942"/>
                    <a:pt x="3614" y="942"/>
                  </a:cubicBezTo>
                  <a:cubicBezTo>
                    <a:pt x="3614" y="221"/>
                    <a:pt x="3614" y="221"/>
                    <a:pt x="3614" y="221"/>
                  </a:cubicBezTo>
                  <a:cubicBezTo>
                    <a:pt x="3614" y="184"/>
                    <a:pt x="3716" y="88"/>
                    <a:pt x="3750" y="88"/>
                  </a:cubicBezTo>
                  <a:cubicBezTo>
                    <a:pt x="3837" y="88"/>
                    <a:pt x="3837" y="88"/>
                    <a:pt x="3837" y="88"/>
                  </a:cubicBezTo>
                  <a:cubicBezTo>
                    <a:pt x="3837" y="0"/>
                    <a:pt x="3837" y="0"/>
                    <a:pt x="3837" y="0"/>
                  </a:cubicBezTo>
                  <a:cubicBezTo>
                    <a:pt x="3149" y="0"/>
                    <a:pt x="3149" y="0"/>
                    <a:pt x="3149" y="0"/>
                  </a:cubicBezTo>
                  <a:cubicBezTo>
                    <a:pt x="3149" y="88"/>
                    <a:pt x="3149" y="88"/>
                    <a:pt x="3149" y="88"/>
                  </a:cubicBezTo>
                  <a:cubicBezTo>
                    <a:pt x="3236" y="88"/>
                    <a:pt x="3236" y="88"/>
                    <a:pt x="3236" y="88"/>
                  </a:cubicBezTo>
                  <a:cubicBezTo>
                    <a:pt x="3270" y="88"/>
                    <a:pt x="3371" y="184"/>
                    <a:pt x="3371" y="221"/>
                  </a:cubicBezTo>
                  <a:cubicBezTo>
                    <a:pt x="3371" y="1543"/>
                    <a:pt x="3371" y="1543"/>
                    <a:pt x="3371" y="1543"/>
                  </a:cubicBezTo>
                  <a:cubicBezTo>
                    <a:pt x="3371" y="1579"/>
                    <a:pt x="3270" y="1676"/>
                    <a:pt x="3236" y="1676"/>
                  </a:cubicBezTo>
                  <a:cubicBezTo>
                    <a:pt x="3149" y="1676"/>
                    <a:pt x="3149" y="1676"/>
                    <a:pt x="3149" y="1676"/>
                  </a:cubicBezTo>
                  <a:cubicBezTo>
                    <a:pt x="3149" y="1763"/>
                    <a:pt x="3149" y="1763"/>
                    <a:pt x="3149" y="1763"/>
                  </a:cubicBezTo>
                  <a:cubicBezTo>
                    <a:pt x="3836" y="1763"/>
                    <a:pt x="3836" y="1763"/>
                    <a:pt x="3836" y="1763"/>
                  </a:cubicBezTo>
                  <a:lnTo>
                    <a:pt x="3836" y="1676"/>
                  </a:lnTo>
                  <a:close/>
                  <a:moveTo>
                    <a:pt x="7720" y="1446"/>
                  </a:moveTo>
                  <a:cubicBezTo>
                    <a:pt x="7720" y="1262"/>
                    <a:pt x="7579" y="1163"/>
                    <a:pt x="7456" y="1114"/>
                  </a:cubicBezTo>
                  <a:cubicBezTo>
                    <a:pt x="7361" y="1078"/>
                    <a:pt x="7296" y="1049"/>
                    <a:pt x="7209" y="1013"/>
                  </a:cubicBezTo>
                  <a:cubicBezTo>
                    <a:pt x="7090" y="962"/>
                    <a:pt x="7023" y="927"/>
                    <a:pt x="7023" y="829"/>
                  </a:cubicBezTo>
                  <a:cubicBezTo>
                    <a:pt x="7023" y="739"/>
                    <a:pt x="7085" y="683"/>
                    <a:pt x="7219" y="683"/>
                  </a:cubicBezTo>
                  <a:cubicBezTo>
                    <a:pt x="7432" y="683"/>
                    <a:pt x="7565" y="884"/>
                    <a:pt x="7565" y="979"/>
                  </a:cubicBezTo>
                  <a:cubicBezTo>
                    <a:pt x="7635" y="979"/>
                    <a:pt x="7635" y="979"/>
                    <a:pt x="7635" y="979"/>
                  </a:cubicBezTo>
                  <a:cubicBezTo>
                    <a:pt x="7635" y="625"/>
                    <a:pt x="7635" y="625"/>
                    <a:pt x="7635" y="625"/>
                  </a:cubicBezTo>
                  <a:cubicBezTo>
                    <a:pt x="7572" y="625"/>
                    <a:pt x="7572" y="625"/>
                    <a:pt x="7572" y="625"/>
                  </a:cubicBezTo>
                  <a:cubicBezTo>
                    <a:pt x="7562" y="649"/>
                    <a:pt x="7543" y="657"/>
                    <a:pt x="7509" y="657"/>
                  </a:cubicBezTo>
                  <a:cubicBezTo>
                    <a:pt x="7422" y="657"/>
                    <a:pt x="7352" y="598"/>
                    <a:pt x="7226" y="598"/>
                  </a:cubicBezTo>
                  <a:cubicBezTo>
                    <a:pt x="7015" y="598"/>
                    <a:pt x="6882" y="707"/>
                    <a:pt x="6882" y="913"/>
                  </a:cubicBezTo>
                  <a:cubicBezTo>
                    <a:pt x="6882" y="1071"/>
                    <a:pt x="6986" y="1160"/>
                    <a:pt x="7124" y="1223"/>
                  </a:cubicBezTo>
                  <a:cubicBezTo>
                    <a:pt x="7216" y="1264"/>
                    <a:pt x="7282" y="1291"/>
                    <a:pt x="7361" y="1325"/>
                  </a:cubicBezTo>
                  <a:cubicBezTo>
                    <a:pt x="7463" y="1367"/>
                    <a:pt x="7577" y="1412"/>
                    <a:pt x="7577" y="1540"/>
                  </a:cubicBezTo>
                  <a:cubicBezTo>
                    <a:pt x="7577" y="1647"/>
                    <a:pt x="7497" y="1695"/>
                    <a:pt x="7354" y="1695"/>
                  </a:cubicBezTo>
                  <a:cubicBezTo>
                    <a:pt x="7107" y="1695"/>
                    <a:pt x="6952" y="1468"/>
                    <a:pt x="6952" y="1361"/>
                  </a:cubicBezTo>
                  <a:cubicBezTo>
                    <a:pt x="6882" y="1361"/>
                    <a:pt x="6882" y="1361"/>
                    <a:pt x="6882" y="1361"/>
                  </a:cubicBezTo>
                  <a:cubicBezTo>
                    <a:pt x="6882" y="1763"/>
                    <a:pt x="6882" y="1763"/>
                    <a:pt x="6882" y="1763"/>
                  </a:cubicBezTo>
                  <a:cubicBezTo>
                    <a:pt x="6938" y="1763"/>
                    <a:pt x="6938" y="1763"/>
                    <a:pt x="6938" y="1763"/>
                  </a:cubicBezTo>
                  <a:cubicBezTo>
                    <a:pt x="6967" y="1737"/>
                    <a:pt x="6979" y="1725"/>
                    <a:pt x="7025" y="1725"/>
                  </a:cubicBezTo>
                  <a:cubicBezTo>
                    <a:pt x="7124" y="1725"/>
                    <a:pt x="7209" y="1790"/>
                    <a:pt x="7354" y="1790"/>
                  </a:cubicBezTo>
                  <a:cubicBezTo>
                    <a:pt x="7570" y="1790"/>
                    <a:pt x="7720" y="1664"/>
                    <a:pt x="7720" y="1446"/>
                  </a:cubicBezTo>
                  <a:close/>
                  <a:moveTo>
                    <a:pt x="2703" y="1584"/>
                  </a:moveTo>
                  <a:cubicBezTo>
                    <a:pt x="2442" y="1584"/>
                    <a:pt x="2282" y="1383"/>
                    <a:pt x="2282" y="1129"/>
                  </a:cubicBezTo>
                  <a:cubicBezTo>
                    <a:pt x="2282" y="860"/>
                    <a:pt x="2391" y="683"/>
                    <a:pt x="2618" y="683"/>
                  </a:cubicBezTo>
                  <a:cubicBezTo>
                    <a:pt x="2815" y="683"/>
                    <a:pt x="2844" y="840"/>
                    <a:pt x="2812" y="1017"/>
                  </a:cubicBezTo>
                  <a:cubicBezTo>
                    <a:pt x="2882" y="1013"/>
                    <a:pt x="2882" y="1013"/>
                    <a:pt x="2882" y="1013"/>
                  </a:cubicBezTo>
                  <a:cubicBezTo>
                    <a:pt x="3049" y="753"/>
                    <a:pt x="3049" y="753"/>
                    <a:pt x="3049" y="753"/>
                  </a:cubicBezTo>
                  <a:cubicBezTo>
                    <a:pt x="2945" y="649"/>
                    <a:pt x="2824" y="596"/>
                    <a:pt x="2645" y="596"/>
                  </a:cubicBezTo>
                  <a:cubicBezTo>
                    <a:pt x="2345" y="596"/>
                    <a:pt x="2100" y="833"/>
                    <a:pt x="2100" y="1201"/>
                  </a:cubicBezTo>
                  <a:cubicBezTo>
                    <a:pt x="2100" y="1526"/>
                    <a:pt x="2306" y="1792"/>
                    <a:pt x="2623" y="1792"/>
                  </a:cubicBezTo>
                  <a:cubicBezTo>
                    <a:pt x="2909" y="1792"/>
                    <a:pt x="3061" y="1635"/>
                    <a:pt x="3136" y="1386"/>
                  </a:cubicBezTo>
                  <a:cubicBezTo>
                    <a:pt x="3066" y="1386"/>
                    <a:pt x="3066" y="1386"/>
                    <a:pt x="3066" y="1386"/>
                  </a:cubicBezTo>
                  <a:cubicBezTo>
                    <a:pt x="2986" y="1519"/>
                    <a:pt x="2902" y="1584"/>
                    <a:pt x="2703" y="1584"/>
                  </a:cubicBezTo>
                  <a:close/>
                  <a:moveTo>
                    <a:pt x="1053" y="1322"/>
                  </a:moveTo>
                  <a:cubicBezTo>
                    <a:pt x="1041" y="1322"/>
                    <a:pt x="1041" y="1322"/>
                    <a:pt x="1041" y="1322"/>
                  </a:cubicBezTo>
                  <a:cubicBezTo>
                    <a:pt x="511" y="0"/>
                    <a:pt x="511" y="0"/>
                    <a:pt x="511" y="0"/>
                  </a:cubicBezTo>
                  <a:cubicBezTo>
                    <a:pt x="0" y="0"/>
                    <a:pt x="0" y="0"/>
                    <a:pt x="0" y="0"/>
                  </a:cubicBezTo>
                  <a:cubicBezTo>
                    <a:pt x="0" y="88"/>
                    <a:pt x="0" y="88"/>
                    <a:pt x="0" y="88"/>
                  </a:cubicBezTo>
                  <a:cubicBezTo>
                    <a:pt x="87" y="88"/>
                    <a:pt x="87" y="88"/>
                    <a:pt x="87" y="88"/>
                  </a:cubicBezTo>
                  <a:cubicBezTo>
                    <a:pt x="121" y="88"/>
                    <a:pt x="223" y="184"/>
                    <a:pt x="223" y="221"/>
                  </a:cubicBezTo>
                  <a:cubicBezTo>
                    <a:pt x="223" y="1543"/>
                    <a:pt x="223" y="1543"/>
                    <a:pt x="223" y="1543"/>
                  </a:cubicBezTo>
                  <a:cubicBezTo>
                    <a:pt x="223" y="1579"/>
                    <a:pt x="121" y="1676"/>
                    <a:pt x="87" y="1676"/>
                  </a:cubicBezTo>
                  <a:cubicBezTo>
                    <a:pt x="0" y="1676"/>
                    <a:pt x="0" y="1676"/>
                    <a:pt x="0" y="1676"/>
                  </a:cubicBezTo>
                  <a:cubicBezTo>
                    <a:pt x="0" y="1763"/>
                    <a:pt x="0" y="1763"/>
                    <a:pt x="0" y="1763"/>
                  </a:cubicBezTo>
                  <a:cubicBezTo>
                    <a:pt x="549" y="1763"/>
                    <a:pt x="549" y="1763"/>
                    <a:pt x="549" y="1763"/>
                  </a:cubicBezTo>
                  <a:cubicBezTo>
                    <a:pt x="549" y="1676"/>
                    <a:pt x="549" y="1676"/>
                    <a:pt x="549" y="1676"/>
                  </a:cubicBezTo>
                  <a:cubicBezTo>
                    <a:pt x="462" y="1676"/>
                    <a:pt x="462" y="1676"/>
                    <a:pt x="462" y="1676"/>
                  </a:cubicBezTo>
                  <a:cubicBezTo>
                    <a:pt x="428" y="1676"/>
                    <a:pt x="327" y="1579"/>
                    <a:pt x="327" y="1543"/>
                  </a:cubicBezTo>
                  <a:cubicBezTo>
                    <a:pt x="327" y="233"/>
                    <a:pt x="327" y="233"/>
                    <a:pt x="327" y="233"/>
                  </a:cubicBezTo>
                  <a:cubicBezTo>
                    <a:pt x="968" y="1794"/>
                    <a:pt x="968" y="1794"/>
                    <a:pt x="968" y="1794"/>
                  </a:cubicBezTo>
                  <a:cubicBezTo>
                    <a:pt x="1609" y="259"/>
                    <a:pt x="1609" y="259"/>
                    <a:pt x="1609" y="259"/>
                  </a:cubicBezTo>
                  <a:cubicBezTo>
                    <a:pt x="1609" y="1543"/>
                    <a:pt x="1609" y="1543"/>
                    <a:pt x="1609" y="1543"/>
                  </a:cubicBezTo>
                  <a:cubicBezTo>
                    <a:pt x="1609" y="1579"/>
                    <a:pt x="1507" y="1676"/>
                    <a:pt x="1473" y="1676"/>
                  </a:cubicBezTo>
                  <a:cubicBezTo>
                    <a:pt x="1386" y="1676"/>
                    <a:pt x="1386" y="1676"/>
                    <a:pt x="1386" y="1676"/>
                  </a:cubicBezTo>
                  <a:cubicBezTo>
                    <a:pt x="1386" y="1763"/>
                    <a:pt x="1386" y="1763"/>
                    <a:pt x="1386" y="1763"/>
                  </a:cubicBezTo>
                  <a:cubicBezTo>
                    <a:pt x="2069" y="1763"/>
                    <a:pt x="2069" y="1763"/>
                    <a:pt x="2069" y="1763"/>
                  </a:cubicBezTo>
                  <a:cubicBezTo>
                    <a:pt x="2069" y="1676"/>
                    <a:pt x="2069" y="1676"/>
                    <a:pt x="2069" y="1676"/>
                  </a:cubicBezTo>
                  <a:cubicBezTo>
                    <a:pt x="1983" y="1676"/>
                    <a:pt x="1983" y="1676"/>
                    <a:pt x="1983" y="1676"/>
                  </a:cubicBezTo>
                  <a:cubicBezTo>
                    <a:pt x="1949" y="1676"/>
                    <a:pt x="1848" y="1579"/>
                    <a:pt x="1848" y="1543"/>
                  </a:cubicBezTo>
                  <a:cubicBezTo>
                    <a:pt x="1848" y="221"/>
                    <a:pt x="1848" y="221"/>
                    <a:pt x="1848" y="221"/>
                  </a:cubicBezTo>
                  <a:cubicBezTo>
                    <a:pt x="1848" y="184"/>
                    <a:pt x="1949" y="88"/>
                    <a:pt x="1983" y="88"/>
                  </a:cubicBezTo>
                  <a:cubicBezTo>
                    <a:pt x="2070" y="88"/>
                    <a:pt x="2070" y="88"/>
                    <a:pt x="2070" y="88"/>
                  </a:cubicBezTo>
                  <a:cubicBezTo>
                    <a:pt x="2070" y="0"/>
                    <a:pt x="2070" y="0"/>
                    <a:pt x="2070" y="0"/>
                  </a:cubicBezTo>
                  <a:cubicBezTo>
                    <a:pt x="1610" y="0"/>
                    <a:pt x="1610" y="0"/>
                    <a:pt x="1610" y="0"/>
                  </a:cubicBezTo>
                  <a:lnTo>
                    <a:pt x="1053" y="13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grpSp>
      <p:sp>
        <p:nvSpPr>
          <p:cNvPr id="10" name="5. Source" hidden="1">
            <a:extLst>
              <a:ext uri="{FF2B5EF4-FFF2-40B4-BE49-F238E27FC236}">
                <a16:creationId xmlns:a16="http://schemas.microsoft.com/office/drawing/2014/main" id="{EED9D83D-9CC3-45F3-876D-CC42BC0B70E0}"/>
              </a:ext>
            </a:extLst>
          </p:cNvPr>
          <p:cNvSpPr txBox="1"/>
          <p:nvPr userDrawn="1">
            <p:custDataLst>
              <p:tags r:id="rId4"/>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Tree>
    <p:extLst>
      <p:ext uri="{BB962C8B-B14F-4D97-AF65-F5344CB8AC3E}">
        <p14:creationId xmlns:p14="http://schemas.microsoft.com/office/powerpoint/2010/main" val="3677900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p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554736" y="1706563"/>
            <a:ext cx="3813048" cy="694944"/>
          </a:xfrm>
          <a:prstGeom prst="rect">
            <a:avLst/>
          </a:prstGeom>
        </p:spPr>
        <p:txBody>
          <a:bodyPr anchor="t">
            <a:noAutofit/>
          </a:bodyPr>
          <a:lstStyle>
            <a:lvl1pPr>
              <a:lnSpc>
                <a:spcPct val="90000"/>
              </a:lnSpc>
              <a:defRPr>
                <a:ln w="6350" cap="flat">
                  <a:noFill/>
                  <a:miter lim="800000"/>
                </a:ln>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EFB4BF85-6002-4998-80DC-DC1B92544D1D}"/>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0E2D5DBB-C1B8-4A27-836D-C2E6D553234D}"/>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7" name="1. On-page tracker">
            <a:extLst>
              <a:ext uri="{FF2B5EF4-FFF2-40B4-BE49-F238E27FC236}">
                <a16:creationId xmlns:a16="http://schemas.microsoft.com/office/drawing/2014/main" id="{7ACB1E33-E5FF-447C-86C8-D2AD164B7EF2}"/>
              </a:ext>
            </a:extLst>
          </p:cNvPr>
          <p:cNvSpPr>
            <a:spLocks noGrp="1"/>
          </p:cNvSpPr>
          <p:nvPr>
            <p:ph type="body" sz="quarter" idx="17" hasCustomPrompt="1"/>
            <p:custDataLst>
              <p:tags r:id="rId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852498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id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554736" y="3044280"/>
            <a:ext cx="5065776" cy="769441"/>
          </a:xfrm>
          <a:prstGeom prst="rect">
            <a:avLst/>
          </a:prstGeom>
        </p:spPr>
        <p:txBody>
          <a:bodyPr rIns="365760" anchor="ctr">
            <a:noAutofit/>
          </a:bodyPr>
          <a:lstStyle>
            <a:lvl1pPr>
              <a:defRPr>
                <a:ln w="6350" cap="flat">
                  <a:noFill/>
                  <a:miter lim="800000"/>
                </a:ln>
              </a:defRPr>
            </a:lvl1pPr>
          </a:lstStyle>
          <a:p>
            <a:r>
              <a:rPr lang="en-US"/>
              <a:t>Click to edit Master title style</a:t>
            </a:r>
            <a:endParaRPr lang="en-US" dirty="0"/>
          </a:p>
        </p:txBody>
      </p:sp>
      <p:sp>
        <p:nvSpPr>
          <p:cNvPr id="9" name="Slide Number">
            <a:extLst>
              <a:ext uri="{FF2B5EF4-FFF2-40B4-BE49-F238E27FC236}">
                <a16:creationId xmlns:a16="http://schemas.microsoft.com/office/drawing/2014/main" id="{2BF771FC-DD10-42B6-A51E-7F1E26F8184D}"/>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8" name="5. Source" hidden="1">
            <a:extLst>
              <a:ext uri="{FF2B5EF4-FFF2-40B4-BE49-F238E27FC236}">
                <a16:creationId xmlns:a16="http://schemas.microsoft.com/office/drawing/2014/main" id="{C0D33C43-5B9F-44B4-82FA-BAAD11A7FB8E}"/>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6" name="1. On-page tracker">
            <a:extLst>
              <a:ext uri="{FF2B5EF4-FFF2-40B4-BE49-F238E27FC236}">
                <a16:creationId xmlns:a16="http://schemas.microsoft.com/office/drawing/2014/main" id="{A017FC45-BFA7-4FE7-9F1F-9561D7B0EF63}"/>
              </a:ext>
            </a:extLst>
          </p:cNvPr>
          <p:cNvSpPr>
            <a:spLocks noGrp="1"/>
          </p:cNvSpPr>
          <p:nvPr>
            <p:ph type="body" sz="quarter" idx="17" hasCustomPrompt="1"/>
            <p:custDataLst>
              <p:tags r:id="rId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079707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7" name="2. Slide Title">
            <a:extLst>
              <a:ext uri="{FF2B5EF4-FFF2-40B4-BE49-F238E27FC236}">
                <a16:creationId xmlns:a16="http://schemas.microsoft.com/office/drawing/2014/main" id="{99495DFD-8D6A-4DD8-AE3A-47FA42AA0A4F}"/>
              </a:ext>
            </a:extLst>
          </p:cNvPr>
          <p:cNvSpPr>
            <a:spLocks noGrp="1"/>
          </p:cNvSpPr>
          <p:nvPr>
            <p:ph type="title"/>
            <p:custDataLst>
              <p:tags r:id="rId1"/>
            </p:custDataLst>
          </p:nvPr>
        </p:nvSpPr>
        <p:spPr>
          <a:xfrm>
            <a:off x="554736" y="4580468"/>
            <a:ext cx="11082528" cy="677108"/>
          </a:xfrm>
        </p:spPr>
        <p:txBody>
          <a:bodyPr anchor="b">
            <a:noAutofit/>
          </a:bodyPr>
          <a:lstStyle>
            <a:lvl1pPr>
              <a:lnSpc>
                <a:spcPct val="100000"/>
              </a:lnSpc>
              <a:defRPr sz="4400"/>
            </a:lvl1pPr>
          </a:lstStyle>
          <a:p>
            <a:r>
              <a:rPr lang="en-US"/>
              <a:t>Click to edit Master title style</a:t>
            </a:r>
            <a:endParaRPr lang="en-US" dirty="0"/>
          </a:p>
        </p:txBody>
      </p:sp>
      <p:sp>
        <p:nvSpPr>
          <p:cNvPr id="8" name="Slide Number">
            <a:extLst>
              <a:ext uri="{FF2B5EF4-FFF2-40B4-BE49-F238E27FC236}">
                <a16:creationId xmlns:a16="http://schemas.microsoft.com/office/drawing/2014/main" id="{A86AE8A6-05EF-4E76-AAAD-41743692E9F9}"/>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B871FE09-BB6E-4334-B0EA-E52395AA61B3}"/>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0" name="1. On-page tracker">
            <a:extLst>
              <a:ext uri="{FF2B5EF4-FFF2-40B4-BE49-F238E27FC236}">
                <a16:creationId xmlns:a16="http://schemas.microsoft.com/office/drawing/2014/main" id="{10F96B25-8621-4D4C-8F08-2DA28487B561}"/>
              </a:ext>
            </a:extLst>
          </p:cNvPr>
          <p:cNvSpPr>
            <a:spLocks noGrp="1"/>
          </p:cNvSpPr>
          <p:nvPr>
            <p:ph type="body" sz="quarter" idx="17" hasCustomPrompt="1"/>
            <p:custDataLst>
              <p:tags r:id="rId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497063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8" name="2. Slide Title">
            <a:extLst>
              <a:ext uri="{FF2B5EF4-FFF2-40B4-BE49-F238E27FC236}">
                <a16:creationId xmlns:a16="http://schemas.microsoft.com/office/drawing/2014/main" id="{EA735538-C733-4892-93A4-7B433D8B8293}"/>
              </a:ext>
            </a:extLst>
          </p:cNvPr>
          <p:cNvSpPr>
            <a:spLocks noGrp="1"/>
          </p:cNvSpPr>
          <p:nvPr>
            <p:ph type="title" hasCustomPrompt="1"/>
            <p:custDataLst>
              <p:tags r:id="rId1"/>
            </p:custDataLst>
          </p:nvPr>
        </p:nvSpPr>
        <p:spPr>
          <a:xfrm>
            <a:off x="1505712" y="3556229"/>
            <a:ext cx="9180576" cy="523220"/>
          </a:xfrm>
          <a:prstGeom prst="rect">
            <a:avLst/>
          </a:prstGeom>
        </p:spPr>
        <p:txBody>
          <a:bodyPr>
            <a:spAutoFit/>
          </a:bodyPr>
          <a:lstStyle>
            <a:lvl1pPr>
              <a:lnSpc>
                <a:spcPct val="105000"/>
              </a:lnSpc>
              <a:defRPr sz="3400"/>
            </a:lvl1pPr>
          </a:lstStyle>
          <a:p>
            <a:r>
              <a:rPr lang="en-US" dirty="0"/>
              <a:t>“Click to add quote</a:t>
            </a:r>
          </a:p>
        </p:txBody>
      </p:sp>
      <p:sp>
        <p:nvSpPr>
          <p:cNvPr id="6" name="3. Subtitle">
            <a:extLst>
              <a:ext uri="{FF2B5EF4-FFF2-40B4-BE49-F238E27FC236}">
                <a16:creationId xmlns:a16="http://schemas.microsoft.com/office/drawing/2014/main" id="{8DB5022C-F66C-4018-82F3-195571DDD527}"/>
              </a:ext>
            </a:extLst>
          </p:cNvPr>
          <p:cNvSpPr>
            <a:spLocks noGrp="1"/>
          </p:cNvSpPr>
          <p:nvPr>
            <p:ph type="subTitle" idx="1" hasCustomPrompt="1"/>
            <p:custDataLst>
              <p:tags r:id="rId2"/>
            </p:custDataLst>
          </p:nvPr>
        </p:nvSpPr>
        <p:spPr>
          <a:xfrm>
            <a:off x="1505712" y="4284630"/>
            <a:ext cx="9180576" cy="276999"/>
          </a:xfrm>
        </p:spPr>
        <p:txBody>
          <a:bodyPr wrap="square">
            <a:noAutofit/>
          </a:bodyPr>
          <a:lstStyle>
            <a:lvl1pPr marL="0" indent="0" algn="l">
              <a:buNone/>
              <a:defRPr sz="18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quote source</a:t>
            </a:r>
          </a:p>
        </p:txBody>
      </p:sp>
      <p:sp>
        <p:nvSpPr>
          <p:cNvPr id="9" name="Slide Number">
            <a:extLst>
              <a:ext uri="{FF2B5EF4-FFF2-40B4-BE49-F238E27FC236}">
                <a16:creationId xmlns:a16="http://schemas.microsoft.com/office/drawing/2014/main" id="{FAEB6FCE-50CC-4F2B-A5B3-CB508EDFCD46}"/>
              </a:ext>
            </a:extLst>
          </p:cNvPr>
          <p:cNvSpPr>
            <a:spLocks noChangeArrowheads="1"/>
          </p:cNvSpPr>
          <p:nvPr userDrawn="1">
            <p:custDataLst>
              <p:tags r:id="rId3"/>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7" name="5. Source" hidden="1">
            <a:extLst>
              <a:ext uri="{FF2B5EF4-FFF2-40B4-BE49-F238E27FC236}">
                <a16:creationId xmlns:a16="http://schemas.microsoft.com/office/drawing/2014/main" id="{97195F4E-ECA7-41A9-AFF3-0C4DAD103DA6}"/>
              </a:ext>
            </a:extLst>
          </p:cNvPr>
          <p:cNvSpPr txBox="1"/>
          <p:nvPr userDrawn="1">
            <p:custDataLst>
              <p:tags r:id="rId4"/>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1" name="1. On-page tracker">
            <a:extLst>
              <a:ext uri="{FF2B5EF4-FFF2-40B4-BE49-F238E27FC236}">
                <a16:creationId xmlns:a16="http://schemas.microsoft.com/office/drawing/2014/main" id="{06023FD6-0A46-4B41-8F49-E0D648510628}"/>
              </a:ext>
            </a:extLst>
          </p:cNvPr>
          <p:cNvSpPr>
            <a:spLocks noGrp="1"/>
          </p:cNvSpPr>
          <p:nvPr>
            <p:ph type="body" sz="quarter" idx="17" hasCustomPrompt="1"/>
            <p:custDataLst>
              <p:tags r:id="rId5"/>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411697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4">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A8D6A48-EE20-4EB4-A234-9F3B16C02872}"/>
              </a:ext>
            </a:extLst>
          </p:cNvPr>
          <p:cNvGraphicFramePr>
            <a:graphicFrameLocks noChangeAspect="1"/>
          </p:cNvGraphicFramePr>
          <p:nvPr userDrawn="1">
            <p:custDataLst>
              <p:tags r:id="rId2"/>
            </p:custDataLst>
            <p:extLst>
              <p:ext uri="{D42A27DB-BD31-4B8C-83A1-F6EECF244321}">
                <p14:modId xmlns:p14="http://schemas.microsoft.com/office/powerpoint/2010/main" val="370779922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9403" name="think-cell Slide" r:id="rId16" imgW="413" imgH="416" progId="TCLayout.ActiveDocument.1">
                  <p:embed/>
                </p:oleObj>
              </mc:Choice>
              <mc:Fallback>
                <p:oleObj name="think-cell Slide" r:id="rId16" imgW="413" imgH="416" progId="TCLayout.ActiveDocument.1">
                  <p:embed/>
                  <p:pic>
                    <p:nvPicPr>
                      <p:cNvPr id="0" name=""/>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C6FAC554-F995-4246-BE36-413D2200D983}"/>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Light">
            <a:extLst>
              <a:ext uri="{FF2B5EF4-FFF2-40B4-BE49-F238E27FC236}">
                <a16:creationId xmlns:a16="http://schemas.microsoft.com/office/drawing/2014/main" id="{3FA229FA-A3E6-464F-8FAE-54175450EBEB}"/>
              </a:ext>
            </a:extLst>
          </p:cNvPr>
          <p:cNvSpPr/>
          <p:nvPr userDrawn="1">
            <p:custDataLst>
              <p:tags r:id="rId4"/>
            </p:custDataLst>
          </p:nvPr>
        </p:nvSpPr>
        <p:spPr bwMode="ltGray">
          <a:xfrm>
            <a:off x="3413760" y="0"/>
            <a:ext cx="8778240"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7D03BAA3-96F1-4B7C-895E-B9B8CFDDA50B}"/>
              </a:ext>
            </a:extLst>
          </p:cNvPr>
          <p:cNvSpPr txBox="1"/>
          <p:nvPr userDrawn="1">
            <p:custDataLst>
              <p:tags r:id="rId5"/>
            </p:custDataLst>
          </p:nvPr>
        </p:nvSpPr>
        <p:spPr>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ACF9526A-1F1C-4E57-8A8D-21EDBC12066F}"/>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C2A81BD2-BB6D-46F4-A26E-5D243E24DDD3}"/>
              </a:ext>
            </a:extLst>
          </p:cNvPr>
          <p:cNvCxnSpPr/>
          <p:nvPr userDrawn="1">
            <p:custDataLst>
              <p:tags r:id="rId7"/>
            </p:custDataLst>
          </p:nvPr>
        </p:nvCxnSpPr>
        <p:spPr>
          <a:xfrm>
            <a:off x="3715757" y="6453769"/>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860F551B-05D0-4883-89B6-6CE418F81F78}"/>
              </a:ext>
            </a:extLst>
          </p:cNvPr>
          <p:cNvCxnSpPr/>
          <p:nvPr userDrawn="1">
            <p:custDataLst>
              <p:tags r:id="rId8"/>
            </p:custDataLst>
          </p:nvPr>
        </p:nvCxnSpPr>
        <p:spPr>
          <a:xfrm>
            <a:off x="554736" y="6453769"/>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9"/>
            </p:custDataLst>
          </p:nvPr>
        </p:nvCxnSpPr>
        <p:spPr>
          <a:xfrm>
            <a:off x="3715757" y="1181906"/>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10"/>
            </p:custDataLst>
          </p:nvPr>
        </p:nvCxnSpPr>
        <p:spPr>
          <a:xfrm>
            <a:off x="554736" y="1181906"/>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6647A441-8DE4-4236-BCC7-B694B2C59E00}"/>
              </a:ext>
            </a:extLst>
          </p:cNvPr>
          <p:cNvSpPr>
            <a:spLocks noGrp="1"/>
          </p:cNvSpPr>
          <p:nvPr>
            <p:ph type="title"/>
            <p:custDataLst>
              <p:tags r:id="rId11"/>
            </p:custDataLst>
          </p:nvPr>
        </p:nvSpPr>
        <p:spPr>
          <a:xfrm>
            <a:off x="554736" y="2744369"/>
            <a:ext cx="2514600" cy="769441"/>
          </a:xfrm>
        </p:spPr>
        <p:txBody>
          <a:bodyPr anchor="b">
            <a:noAutofit/>
          </a:bodyPr>
          <a:lstStyle>
            <a:lvl1pPr>
              <a:defRPr>
                <a:solidFill>
                  <a:schemeClr val="tx1"/>
                </a:solidFill>
              </a:defRPr>
            </a:lvl1pPr>
          </a:lstStyle>
          <a:p>
            <a:r>
              <a:rPr lang="en-US"/>
              <a:t>Click to edit Master title style</a:t>
            </a:r>
            <a:endParaRPr lang="en-US" dirty="0"/>
          </a:p>
        </p:txBody>
      </p:sp>
      <p:sp>
        <p:nvSpPr>
          <p:cNvPr id="20" name="3. Subtitle">
            <a:extLst>
              <a:ext uri="{FF2B5EF4-FFF2-40B4-BE49-F238E27FC236}">
                <a16:creationId xmlns:a16="http://schemas.microsoft.com/office/drawing/2014/main" id="{A4DBA574-6D59-4DFD-82A7-9B1E9AEB906E}"/>
              </a:ext>
            </a:extLst>
          </p:cNvPr>
          <p:cNvSpPr>
            <a:spLocks noGrp="1"/>
          </p:cNvSpPr>
          <p:nvPr>
            <p:ph type="subTitle" idx="1"/>
            <p:custDataLst>
              <p:tags r:id="rId12"/>
            </p:custDataLst>
          </p:nvPr>
        </p:nvSpPr>
        <p:spPr>
          <a:xfrm>
            <a:off x="554736" y="3659644"/>
            <a:ext cx="2514600" cy="553998"/>
          </a:xfrm>
        </p:spPr>
        <p:txBody>
          <a:bodyPr wrap="square">
            <a:spAutoFit/>
          </a:bodyPr>
          <a:lstStyle>
            <a:lvl1pPr marL="0" indent="0" algn="l">
              <a:buNone/>
              <a:defRPr sz="1800" b="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endParaRPr lang="en-US" dirty="0"/>
          </a:p>
        </p:txBody>
      </p:sp>
      <p:sp>
        <p:nvSpPr>
          <p:cNvPr id="21" name="5. Source" hidden="1">
            <a:extLst>
              <a:ext uri="{FF2B5EF4-FFF2-40B4-BE49-F238E27FC236}">
                <a16:creationId xmlns:a16="http://schemas.microsoft.com/office/drawing/2014/main" id="{25B2DE14-9B3F-4199-B082-9FEB12CE57EA}"/>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8" name="1. On-page tracker">
            <a:extLst>
              <a:ext uri="{FF2B5EF4-FFF2-40B4-BE49-F238E27FC236}">
                <a16:creationId xmlns:a16="http://schemas.microsoft.com/office/drawing/2014/main" id="{21EBF74E-7681-4FD1-8312-F1969708C2B4}"/>
              </a:ext>
            </a:extLst>
          </p:cNvPr>
          <p:cNvSpPr>
            <a:spLocks noGrp="1"/>
          </p:cNvSpPr>
          <p:nvPr>
            <p:ph type="body" sz="quarter" idx="17" hasCustomPrompt="1"/>
            <p:custDataLst>
              <p:tags r:id="rId1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470369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3">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EE6E84E-0DE7-4EEF-8932-BF42153B3B56}"/>
              </a:ext>
            </a:extLst>
          </p:cNvPr>
          <p:cNvGraphicFramePr>
            <a:graphicFrameLocks noChangeAspect="1"/>
          </p:cNvGraphicFramePr>
          <p:nvPr userDrawn="1">
            <p:custDataLst>
              <p:tags r:id="rId2"/>
            </p:custDataLst>
            <p:extLst>
              <p:ext uri="{D42A27DB-BD31-4B8C-83A1-F6EECF244321}">
                <p14:modId xmlns:p14="http://schemas.microsoft.com/office/powerpoint/2010/main" val="231551837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0427" name="think-cell Slide" r:id="rId16" imgW="413" imgH="416" progId="TCLayout.ActiveDocument.1">
                  <p:embed/>
                </p:oleObj>
              </mc:Choice>
              <mc:Fallback>
                <p:oleObj name="think-cell Slide" r:id="rId16" imgW="413" imgH="416" progId="TCLayout.ActiveDocument.1">
                  <p:embed/>
                  <p:pic>
                    <p:nvPicPr>
                      <p:cNvPr id="0" name=""/>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2D2E0F6-5BB5-47A0-8E4A-CD4E6673B199}"/>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Light">
            <a:extLst>
              <a:ext uri="{FF2B5EF4-FFF2-40B4-BE49-F238E27FC236}">
                <a16:creationId xmlns:a16="http://schemas.microsoft.com/office/drawing/2014/main" id="{3FA229FA-A3E6-464F-8FAE-54175450EBEB}"/>
              </a:ext>
            </a:extLst>
          </p:cNvPr>
          <p:cNvSpPr/>
          <p:nvPr userDrawn="1">
            <p:custDataLst>
              <p:tags r:id="rId4"/>
            </p:custDataLst>
          </p:nvPr>
        </p:nvSpPr>
        <p:spPr bwMode="ltGray">
          <a:xfrm>
            <a:off x="4364736" y="0"/>
            <a:ext cx="7827264"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2D4C39DE-34D3-430B-A68C-3662DBF9F427}"/>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6B65DC7-979F-4AB7-9872-8CF5F2DCB753}"/>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C2A81BD2-BB6D-46F4-A26E-5D243E24DDD3}"/>
              </a:ext>
            </a:extLst>
          </p:cNvPr>
          <p:cNvCxnSpPr/>
          <p:nvPr userDrawn="1">
            <p:custDataLst>
              <p:tags r:id="rId7"/>
            </p:custDataLst>
          </p:nvPr>
        </p:nvCxnSpPr>
        <p:spPr>
          <a:xfrm>
            <a:off x="4671219" y="6453769"/>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860F551B-05D0-4883-89B6-6CE418F81F78}"/>
              </a:ext>
            </a:extLst>
          </p:cNvPr>
          <p:cNvCxnSpPr/>
          <p:nvPr userDrawn="1">
            <p:custDataLst>
              <p:tags r:id="rId8"/>
            </p:custDataLst>
          </p:nvPr>
        </p:nvCxnSpPr>
        <p:spPr>
          <a:xfrm>
            <a:off x="554736" y="6453769"/>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9"/>
            </p:custDataLst>
          </p:nvPr>
        </p:nvCxnSpPr>
        <p:spPr>
          <a:xfrm>
            <a:off x="4671219" y="1181906"/>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10"/>
            </p:custDataLst>
          </p:nvPr>
        </p:nvCxnSpPr>
        <p:spPr>
          <a:xfrm>
            <a:off x="554736" y="1181906"/>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4EF89F43-35C6-451B-BBE8-87D2B8B83F5E}"/>
              </a:ext>
            </a:extLst>
          </p:cNvPr>
          <p:cNvSpPr>
            <a:spLocks noGrp="1"/>
          </p:cNvSpPr>
          <p:nvPr>
            <p:ph type="title"/>
            <p:custDataLst>
              <p:tags r:id="rId11"/>
            </p:custDataLst>
          </p:nvPr>
        </p:nvSpPr>
        <p:spPr>
          <a:xfrm>
            <a:off x="554736" y="2744369"/>
            <a:ext cx="3465576" cy="769441"/>
          </a:xfrm>
          <a:prstGeom prst="rect">
            <a:avLst/>
          </a:prstGeom>
        </p:spPr>
        <p:txBody>
          <a:bodyPr wrap="square" anchor="b">
            <a:noAutofit/>
          </a:bodyPr>
          <a:lstStyle>
            <a:lvl1pPr algn="l">
              <a:defRPr>
                <a:solidFill>
                  <a:schemeClr val="tx1"/>
                </a:solidFill>
              </a:defRPr>
            </a:lvl1pPr>
          </a:lstStyle>
          <a:p>
            <a:r>
              <a:rPr lang="en-US"/>
              <a:t>Click to edit Master title style</a:t>
            </a:r>
            <a:endParaRPr lang="en-US" dirty="0"/>
          </a:p>
        </p:txBody>
      </p:sp>
      <p:sp>
        <p:nvSpPr>
          <p:cNvPr id="20" name="3. Subtitle">
            <a:extLst>
              <a:ext uri="{FF2B5EF4-FFF2-40B4-BE49-F238E27FC236}">
                <a16:creationId xmlns:a16="http://schemas.microsoft.com/office/drawing/2014/main" id="{9F06A69A-B095-4159-932B-3658DD253FDF}"/>
              </a:ext>
            </a:extLst>
          </p:cNvPr>
          <p:cNvSpPr>
            <a:spLocks noGrp="1"/>
          </p:cNvSpPr>
          <p:nvPr>
            <p:ph type="subTitle" idx="1"/>
            <p:custDataLst>
              <p:tags r:id="rId12"/>
            </p:custDataLst>
          </p:nvPr>
        </p:nvSpPr>
        <p:spPr>
          <a:xfrm>
            <a:off x="554735" y="3659644"/>
            <a:ext cx="3465575" cy="276999"/>
          </a:xfrm>
        </p:spPr>
        <p:txBody>
          <a:bodyPr wrap="square">
            <a:spAutoFit/>
          </a:bodyPr>
          <a:lstStyle>
            <a:lvl1pPr marL="0" indent="0" algn="l">
              <a:buNone/>
              <a:defRPr sz="1800" b="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endParaRPr lang="en-US" dirty="0"/>
          </a:p>
        </p:txBody>
      </p:sp>
      <p:sp>
        <p:nvSpPr>
          <p:cNvPr id="21" name="5. Source" hidden="1">
            <a:extLst>
              <a:ext uri="{FF2B5EF4-FFF2-40B4-BE49-F238E27FC236}">
                <a16:creationId xmlns:a16="http://schemas.microsoft.com/office/drawing/2014/main" id="{DA204BE1-D5C8-4D03-9090-21D41FEC78E0}"/>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8" name="1. On-page tracker">
            <a:extLst>
              <a:ext uri="{FF2B5EF4-FFF2-40B4-BE49-F238E27FC236}">
                <a16:creationId xmlns:a16="http://schemas.microsoft.com/office/drawing/2014/main" id="{EBEB0180-CF25-470E-8580-7356ED77BB1F}"/>
              </a:ext>
            </a:extLst>
          </p:cNvPr>
          <p:cNvSpPr>
            <a:spLocks noGrp="1"/>
          </p:cNvSpPr>
          <p:nvPr>
            <p:ph type="body" sz="quarter" idx="17" hasCustomPrompt="1"/>
            <p:custDataLst>
              <p:tags r:id="rId14"/>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692910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2">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F7114D8-6025-4386-BA96-B034FE6B3CDB}"/>
              </a:ext>
            </a:extLst>
          </p:cNvPr>
          <p:cNvGraphicFramePr>
            <a:graphicFrameLocks noChangeAspect="1"/>
          </p:cNvGraphicFramePr>
          <p:nvPr userDrawn="1">
            <p:custDataLst>
              <p:tags r:id="rId2"/>
            </p:custDataLst>
            <p:extLst>
              <p:ext uri="{D42A27DB-BD31-4B8C-83A1-F6EECF244321}">
                <p14:modId xmlns:p14="http://schemas.microsoft.com/office/powerpoint/2010/main" val="89187059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4499" name="think-cell Slide" r:id="rId17" imgW="413" imgH="416" progId="TCLayout.ActiveDocument.1">
                  <p:embed/>
                </p:oleObj>
              </mc:Choice>
              <mc:Fallback>
                <p:oleObj name="think-cell Slide" r:id="rId17" imgW="413" imgH="416" progId="TCLayout.ActiveDocument.1">
                  <p:embed/>
                  <p:pic>
                    <p:nvPicPr>
                      <p:cNvPr id="0" name=""/>
                      <p:cNvPicPr/>
                      <p:nvPr/>
                    </p:nvPicPr>
                    <p:blipFill>
                      <a:blip r:embed="rId18"/>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5C86E70-6ADC-4EA2-90F2-373AC4FDE5D0}"/>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4"/>
            </p:custDataLst>
          </p:nvPr>
        </p:nvSpPr>
        <p:spPr bwMode="ltGray">
          <a:xfrm>
            <a:off x="6092952" y="0"/>
            <a:ext cx="6099048"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7" name="SlideLogoText">
            <a:extLst>
              <a:ext uri="{FF2B5EF4-FFF2-40B4-BE49-F238E27FC236}">
                <a16:creationId xmlns:a16="http://schemas.microsoft.com/office/drawing/2014/main" id="{609F85FD-B74A-4A4E-BFA9-7668DD6BCB90}"/>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latin typeface="+mn-lt"/>
                <a:ea typeface="+mn-ea"/>
                <a:cs typeface="Arial" panose="020B0604020202020204" pitchFamily="34" charset="0"/>
              </a:rPr>
              <a:t>McKinsey &amp; Company</a:t>
            </a: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A030B95D-1D90-4A27-8714-CFE7C7DB7020}"/>
              </a:ext>
            </a:extLst>
          </p:cNvPr>
          <p:cNvCxnSpPr/>
          <p:nvPr userDrawn="1">
            <p:custDataLst>
              <p:tags r:id="rId7"/>
            </p:custDataLst>
          </p:nvPr>
        </p:nvCxnSpPr>
        <p:spPr>
          <a:xfrm>
            <a:off x="6573171" y="6453769"/>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546D990A-A0D7-434B-9320-6311D017DAA2}"/>
              </a:ext>
            </a:extLst>
          </p:cNvPr>
          <p:cNvCxnSpPr/>
          <p:nvPr userDrawn="1">
            <p:custDataLst>
              <p:tags r:id="rId8"/>
            </p:custDataLst>
          </p:nvPr>
        </p:nvCxnSpPr>
        <p:spPr>
          <a:xfrm>
            <a:off x="554736" y="6453769"/>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TopLineRight">
            <a:extLst>
              <a:ext uri="{FF2B5EF4-FFF2-40B4-BE49-F238E27FC236}">
                <a16:creationId xmlns:a16="http://schemas.microsoft.com/office/drawing/2014/main" id="{9388C4F9-67A3-422B-89FF-FAD8454A2F57}"/>
              </a:ext>
            </a:extLst>
          </p:cNvPr>
          <p:cNvCxnSpPr/>
          <p:nvPr userDrawn="1">
            <p:custDataLst>
              <p:tags r:id="rId9"/>
            </p:custDataLst>
          </p:nvPr>
        </p:nvCxnSpPr>
        <p:spPr>
          <a:xfrm>
            <a:off x="6573171" y="1181906"/>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3" name="TopLineLeft">
            <a:extLst>
              <a:ext uri="{FF2B5EF4-FFF2-40B4-BE49-F238E27FC236}">
                <a16:creationId xmlns:a16="http://schemas.microsoft.com/office/drawing/2014/main" id="{1C0D7255-5C21-4254-B3DE-6D296E69C5F2}"/>
              </a:ext>
            </a:extLst>
          </p:cNvPr>
          <p:cNvCxnSpPr/>
          <p:nvPr userDrawn="1">
            <p:custDataLst>
              <p:tags r:id="rId10"/>
            </p:custDataLst>
          </p:nvPr>
        </p:nvCxnSpPr>
        <p:spPr>
          <a:xfrm>
            <a:off x="554736" y="1181906"/>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155D849-0DEC-44CD-849F-C8D9C2279FD6}"/>
              </a:ext>
            </a:extLst>
          </p:cNvPr>
          <p:cNvCxnSpPr/>
          <p:nvPr userDrawn="1">
            <p:custDataLst>
              <p:tags r:id="rId11"/>
            </p:custDataLst>
          </p:nvPr>
        </p:nvCxnSpPr>
        <p:spPr>
          <a:xfrm>
            <a:off x="554736" y="1181906"/>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8FFC5EFA-01A0-4033-8D7E-3C2B1F490A33}"/>
              </a:ext>
            </a:extLst>
          </p:cNvPr>
          <p:cNvSpPr>
            <a:spLocks noGrp="1"/>
          </p:cNvSpPr>
          <p:nvPr>
            <p:ph type="title"/>
            <p:custDataLst>
              <p:tags r:id="rId12"/>
            </p:custDataLst>
          </p:nvPr>
        </p:nvSpPr>
        <p:spPr>
          <a:xfrm>
            <a:off x="554736" y="172212"/>
            <a:ext cx="5065776" cy="731520"/>
          </a:xfrm>
        </p:spPr>
        <p:txBody>
          <a:bodyPr/>
          <a:lstStyle/>
          <a:p>
            <a:r>
              <a:rPr lang="en-US"/>
              <a:t>Click to edit Master title style</a:t>
            </a:r>
            <a:endParaRPr lang="en-US" dirty="0"/>
          </a:p>
        </p:txBody>
      </p:sp>
      <p:sp>
        <p:nvSpPr>
          <p:cNvPr id="20" name="3. Subtitle">
            <a:extLst>
              <a:ext uri="{FF2B5EF4-FFF2-40B4-BE49-F238E27FC236}">
                <a16:creationId xmlns:a16="http://schemas.microsoft.com/office/drawing/2014/main" id="{1555BB7F-874D-4148-9E84-841F62C8E9D4}"/>
              </a:ext>
            </a:extLst>
          </p:cNvPr>
          <p:cNvSpPr>
            <a:spLocks noGrp="1"/>
          </p:cNvSpPr>
          <p:nvPr>
            <p:ph type="subTitle" idx="1"/>
            <p:custDataLst>
              <p:tags r:id="rId13"/>
            </p:custDataLst>
          </p:nvPr>
        </p:nvSpPr>
        <p:spPr>
          <a:xfrm>
            <a:off x="554736" y="884725"/>
            <a:ext cx="5065776" cy="276999"/>
          </a:xfrm>
          <a:prstGeom prst="rect">
            <a:avLst/>
          </a:prstGeom>
        </p:spPr>
        <p:txBody>
          <a:bodyPr wrap="square">
            <a:noAutofit/>
          </a:bodyPr>
          <a:lstStyle>
            <a:lvl1pPr marL="0" indent="0" algn="l">
              <a:buNone/>
              <a:defRPr sz="18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2" name="5. Source" hidden="1">
            <a:extLst>
              <a:ext uri="{FF2B5EF4-FFF2-40B4-BE49-F238E27FC236}">
                <a16:creationId xmlns:a16="http://schemas.microsoft.com/office/drawing/2014/main" id="{F5E9C22A-A356-4521-A359-338A663DFEA2}"/>
              </a:ext>
            </a:extLst>
          </p:cNvPr>
          <p:cNvSpPr txBox="1"/>
          <p:nvPr userDrawn="1">
            <p:custDataLst>
              <p:tags r:id="rId14"/>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23" name="1. On-page tracker">
            <a:extLst>
              <a:ext uri="{FF2B5EF4-FFF2-40B4-BE49-F238E27FC236}">
                <a16:creationId xmlns:a16="http://schemas.microsoft.com/office/drawing/2014/main" id="{B331A9DA-3A3F-418C-8927-1C2B40DBB88F}"/>
              </a:ext>
            </a:extLst>
          </p:cNvPr>
          <p:cNvSpPr>
            <a:spLocks noGrp="1"/>
          </p:cNvSpPr>
          <p:nvPr>
            <p:ph type="body" sz="quarter" idx="17" hasCustomPrompt="1"/>
            <p:custDataLst>
              <p:tags r:id="rId15"/>
            </p:custDataLst>
          </p:nvPr>
        </p:nvSpPr>
        <p:spPr>
          <a:xfrm>
            <a:off x="7156704" y="89319"/>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60546789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tags" Target="../tags/tag3.xml"/><Relationship Id="rId26" Type="http://schemas.openxmlformats.org/officeDocument/2006/relationships/tags" Target="../tags/tag11.xml"/><Relationship Id="rId39" Type="http://schemas.openxmlformats.org/officeDocument/2006/relationships/tags" Target="../tags/tag24.xml"/><Relationship Id="rId21" Type="http://schemas.openxmlformats.org/officeDocument/2006/relationships/tags" Target="../tags/tag6.xml"/><Relationship Id="rId34" Type="http://schemas.openxmlformats.org/officeDocument/2006/relationships/tags" Target="../tags/tag19.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vmlDrawing" Target="../drawings/vmlDrawing1.vml"/><Relationship Id="rId20" Type="http://schemas.openxmlformats.org/officeDocument/2006/relationships/tags" Target="../tags/tag5.xml"/><Relationship Id="rId29" Type="http://schemas.openxmlformats.org/officeDocument/2006/relationships/tags" Target="../tags/tag14.xml"/><Relationship Id="rId41"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9.xml"/><Relationship Id="rId32" Type="http://schemas.openxmlformats.org/officeDocument/2006/relationships/tags" Target="../tags/tag17.xml"/><Relationship Id="rId37" Type="http://schemas.openxmlformats.org/officeDocument/2006/relationships/tags" Target="../tags/tag22.xml"/><Relationship Id="rId40"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theme" Target="../theme/theme1.xml"/><Relationship Id="rId23" Type="http://schemas.openxmlformats.org/officeDocument/2006/relationships/tags" Target="../tags/tag8.xml"/><Relationship Id="rId28" Type="http://schemas.openxmlformats.org/officeDocument/2006/relationships/tags" Target="../tags/tag13.xml"/><Relationship Id="rId36" Type="http://schemas.openxmlformats.org/officeDocument/2006/relationships/tags" Target="../tags/tag21.xml"/><Relationship Id="rId10" Type="http://schemas.openxmlformats.org/officeDocument/2006/relationships/slideLayout" Target="../slideLayouts/slideLayout10.xml"/><Relationship Id="rId19" Type="http://schemas.openxmlformats.org/officeDocument/2006/relationships/tags" Target="../tags/tag4.xml"/><Relationship Id="rId31" Type="http://schemas.openxmlformats.org/officeDocument/2006/relationships/tags" Target="../tags/tag16.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7.xml"/><Relationship Id="rId27" Type="http://schemas.openxmlformats.org/officeDocument/2006/relationships/tags" Target="../tags/tag12.xml"/><Relationship Id="rId30" Type="http://schemas.openxmlformats.org/officeDocument/2006/relationships/tags" Target="../tags/tag15.xml"/><Relationship Id="rId35" Type="http://schemas.openxmlformats.org/officeDocument/2006/relationships/tags" Target="../tags/tag20.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tags" Target="../tags/tag2.xml"/><Relationship Id="rId25" Type="http://schemas.openxmlformats.org/officeDocument/2006/relationships/tags" Target="../tags/tag10.xml"/><Relationship Id="rId33" Type="http://schemas.openxmlformats.org/officeDocument/2006/relationships/tags" Target="../tags/tag18.xml"/><Relationship Id="rId38" Type="http://schemas.openxmlformats.org/officeDocument/2006/relationships/tags" Target="../tags/tag2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tags" Target="../tags/tag139.xml"/><Relationship Id="rId26" Type="http://schemas.openxmlformats.org/officeDocument/2006/relationships/tags" Target="../tags/tag147.xml"/><Relationship Id="rId39" Type="http://schemas.openxmlformats.org/officeDocument/2006/relationships/tags" Target="../tags/tag160.xml"/><Relationship Id="rId21" Type="http://schemas.openxmlformats.org/officeDocument/2006/relationships/tags" Target="../tags/tag142.xml"/><Relationship Id="rId34" Type="http://schemas.openxmlformats.org/officeDocument/2006/relationships/tags" Target="../tags/tag155.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vmlDrawing" Target="../drawings/vmlDrawing10.vml"/><Relationship Id="rId20" Type="http://schemas.openxmlformats.org/officeDocument/2006/relationships/tags" Target="../tags/tag141.xml"/><Relationship Id="rId29" Type="http://schemas.openxmlformats.org/officeDocument/2006/relationships/tags" Target="../tags/tag150.xml"/><Relationship Id="rId41" Type="http://schemas.openxmlformats.org/officeDocument/2006/relationships/image" Target="../media/image2.emf"/><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tags" Target="../tags/tag145.xml"/><Relationship Id="rId32" Type="http://schemas.openxmlformats.org/officeDocument/2006/relationships/tags" Target="../tags/tag153.xml"/><Relationship Id="rId37" Type="http://schemas.openxmlformats.org/officeDocument/2006/relationships/tags" Target="../tags/tag158.xml"/><Relationship Id="rId40" Type="http://schemas.openxmlformats.org/officeDocument/2006/relationships/oleObject" Target="../embeddings/oleObject10.bin"/><Relationship Id="rId5" Type="http://schemas.openxmlformats.org/officeDocument/2006/relationships/slideLayout" Target="../slideLayouts/slideLayout19.xml"/><Relationship Id="rId15" Type="http://schemas.openxmlformats.org/officeDocument/2006/relationships/theme" Target="../theme/theme2.xml"/><Relationship Id="rId23" Type="http://schemas.openxmlformats.org/officeDocument/2006/relationships/tags" Target="../tags/tag144.xml"/><Relationship Id="rId28" Type="http://schemas.openxmlformats.org/officeDocument/2006/relationships/tags" Target="../tags/tag149.xml"/><Relationship Id="rId36" Type="http://schemas.openxmlformats.org/officeDocument/2006/relationships/tags" Target="../tags/tag157.xml"/><Relationship Id="rId10" Type="http://schemas.openxmlformats.org/officeDocument/2006/relationships/slideLayout" Target="../slideLayouts/slideLayout24.xml"/><Relationship Id="rId19" Type="http://schemas.openxmlformats.org/officeDocument/2006/relationships/tags" Target="../tags/tag140.xml"/><Relationship Id="rId31" Type="http://schemas.openxmlformats.org/officeDocument/2006/relationships/tags" Target="../tags/tag152.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tags" Target="../tags/tag143.xml"/><Relationship Id="rId27" Type="http://schemas.openxmlformats.org/officeDocument/2006/relationships/tags" Target="../tags/tag148.xml"/><Relationship Id="rId30" Type="http://schemas.openxmlformats.org/officeDocument/2006/relationships/tags" Target="../tags/tag151.xml"/><Relationship Id="rId35" Type="http://schemas.openxmlformats.org/officeDocument/2006/relationships/tags" Target="../tags/tag156.xml"/><Relationship Id="rId8" Type="http://schemas.openxmlformats.org/officeDocument/2006/relationships/slideLayout" Target="../slideLayouts/slideLayout22.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tags" Target="../tags/tag138.xml"/><Relationship Id="rId25" Type="http://schemas.openxmlformats.org/officeDocument/2006/relationships/tags" Target="../tags/tag146.xml"/><Relationship Id="rId33" Type="http://schemas.openxmlformats.org/officeDocument/2006/relationships/tags" Target="../tags/tag154.xml"/><Relationship Id="rId38" Type="http://schemas.openxmlformats.org/officeDocument/2006/relationships/tags" Target="../tags/tag1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4BC40847-AF8B-4097-9A07-2349A751A051}"/>
              </a:ext>
            </a:extLst>
          </p:cNvPr>
          <p:cNvGraphicFramePr>
            <a:graphicFrameLocks noChangeAspect="1"/>
          </p:cNvGraphicFramePr>
          <p:nvPr userDrawn="1">
            <p:custDataLst>
              <p:tags r:id="rId17"/>
            </p:custDataLst>
            <p:extLst>
              <p:ext uri="{D42A27DB-BD31-4B8C-83A1-F6EECF244321}">
                <p14:modId xmlns:p14="http://schemas.microsoft.com/office/powerpoint/2010/main" val="414045054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2468" name="think-cell Slide" r:id="rId40" imgW="413" imgH="416" progId="TCLayout.ActiveDocument.1">
                  <p:embed/>
                </p:oleObj>
              </mc:Choice>
              <mc:Fallback>
                <p:oleObj name="think-cell Slide" r:id="rId40" imgW="413" imgH="416" progId="TCLayout.ActiveDocument.1">
                  <p:embed/>
                  <p:pic>
                    <p:nvPicPr>
                      <p:cNvPr id="0" name=""/>
                      <p:cNvPicPr/>
                      <p:nvPr/>
                    </p:nvPicPr>
                    <p:blipFill>
                      <a:blip r:embed="rId4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A194173E-7BB3-47F4-8EAD-18BFC563F97A}"/>
              </a:ext>
            </a:extLst>
          </p:cNvPr>
          <p:cNvSpPr/>
          <p:nvPr userDrawn="1">
            <p:custDataLst>
              <p:tags r:id="rId18"/>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03" name="SlideLogoText">
            <a:extLst>
              <a:ext uri="{FF2B5EF4-FFF2-40B4-BE49-F238E27FC236}">
                <a16:creationId xmlns:a16="http://schemas.microsoft.com/office/drawing/2014/main" id="{69FC0062-74AE-4BDA-ACE7-D069B448DDBC}"/>
              </a:ext>
            </a:extLst>
          </p:cNvPr>
          <p:cNvSpPr txBox="1"/>
          <p:nvPr userDrawn="1">
            <p:custDataLst>
              <p:tags r:id="rId19"/>
            </p:custDataLst>
          </p:nvPr>
        </p:nvSpPr>
        <p:spPr>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latin typeface="+mn-lt"/>
                <a:ea typeface="+mn-ea"/>
                <a:cs typeface="Arial" panose="020B0604020202020204" pitchFamily="34" charset="0"/>
              </a:rPr>
              <a:t>McKinsey &amp; Company</a:t>
            </a:r>
          </a:p>
        </p:txBody>
      </p:sp>
      <p:cxnSp>
        <p:nvCxnSpPr>
          <p:cNvPr id="106" name="BottomLine">
            <a:extLst>
              <a:ext uri="{FF2B5EF4-FFF2-40B4-BE49-F238E27FC236}">
                <a16:creationId xmlns:a16="http://schemas.microsoft.com/office/drawing/2014/main" id="{8B868434-776E-46FC-90D6-2CC6F63A9A51}"/>
              </a:ext>
            </a:extLst>
          </p:cNvPr>
          <p:cNvCxnSpPr/>
          <p:nvPr userDrawn="1">
            <p:custDataLst>
              <p:tags r:id="rId20"/>
            </p:custDataLst>
          </p:nvPr>
        </p:nvCxnSpPr>
        <p:spPr>
          <a:xfrm>
            <a:off x="554736" y="6453769"/>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
            <a:extLst>
              <a:ext uri="{FF2B5EF4-FFF2-40B4-BE49-F238E27FC236}">
                <a16:creationId xmlns:a16="http://schemas.microsoft.com/office/drawing/2014/main" id="{00E8CD27-C104-4563-9322-C0A2ABFCB5E3}"/>
              </a:ext>
            </a:extLst>
          </p:cNvPr>
          <p:cNvCxnSpPr/>
          <p:nvPr userDrawn="1">
            <p:custDataLst>
              <p:tags r:id="rId21"/>
            </p:custDataLst>
          </p:nvPr>
        </p:nvCxnSpPr>
        <p:spPr>
          <a:xfrm>
            <a:off x="554736" y="1181906"/>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6" name="4. Footnote" hidden="1">
            <a:extLst>
              <a:ext uri="{FF2B5EF4-FFF2-40B4-BE49-F238E27FC236}">
                <a16:creationId xmlns:a16="http://schemas.microsoft.com/office/drawing/2014/main" id="{772E4927-517C-4D61-9929-9FFDE5F31A03}"/>
              </a:ext>
            </a:extLst>
          </p:cNvPr>
          <p:cNvSpPr txBox="1"/>
          <p:nvPr userDrawn="1">
            <p:custDataLst>
              <p:tags r:id="rId22"/>
            </p:custDataLst>
          </p:nvPr>
        </p:nvSpPr>
        <p:spPr>
          <a:xfrm>
            <a:off x="553972" y="6279028"/>
            <a:ext cx="7278624" cy="123111"/>
          </a:xfrm>
          <a:prstGeom prst="rect">
            <a:avLst/>
          </a:prstGeom>
          <a:noFill/>
        </p:spPr>
        <p:txBody>
          <a:bodyPr wrap="square" lIns="0" tIns="0" rIns="0" b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latin typeface="+mn-lt"/>
                <a:ea typeface="+mn-ea"/>
                <a:cs typeface="Arial" panose="020B0604020202020204" pitchFamily="34" charset="0"/>
              </a:rPr>
              <a:t>Footnotes</a:t>
            </a:r>
          </a:p>
        </p:txBody>
      </p:sp>
      <p:sp>
        <p:nvSpPr>
          <p:cNvPr id="57" name="2. Slide Title">
            <a:extLst>
              <a:ext uri="{FF2B5EF4-FFF2-40B4-BE49-F238E27FC236}">
                <a16:creationId xmlns:a16="http://schemas.microsoft.com/office/drawing/2014/main" id="{98FF70AE-7EF6-4E5B-9FFE-B44C852C9FBA}"/>
              </a:ext>
            </a:extLst>
          </p:cNvPr>
          <p:cNvSpPr>
            <a:spLocks noGrp="1"/>
          </p:cNvSpPr>
          <p:nvPr>
            <p:ph type="title"/>
            <p:custDataLst>
              <p:tags r:id="rId23"/>
            </p:custDataLst>
          </p:nvPr>
        </p:nvSpPr>
        <p:spPr>
          <a:xfrm>
            <a:off x="554736" y="172212"/>
            <a:ext cx="11082528" cy="731520"/>
          </a:xfrm>
          <a:prstGeom prst="rect">
            <a:avLst/>
          </a:prstGeom>
        </p:spPr>
        <p:txBody>
          <a:bodyPr vert="horz" wrap="square" lIns="0" tIns="0" rIns="0" bIns="0" rtlCol="0" anchor="b" anchorCtr="0">
            <a:noAutofit/>
          </a:bodyPr>
          <a:lstStyle/>
          <a:p>
            <a:r>
              <a:rPr lang="en-US"/>
              <a:t>Click to edit Master title style</a:t>
            </a:r>
            <a:endParaRPr lang="en-US" dirty="0"/>
          </a:p>
        </p:txBody>
      </p:sp>
      <p:sp>
        <p:nvSpPr>
          <p:cNvPr id="58" name="Text Placeholder 2">
            <a:extLst>
              <a:ext uri="{FF2B5EF4-FFF2-40B4-BE49-F238E27FC236}">
                <a16:creationId xmlns:a16="http://schemas.microsoft.com/office/drawing/2014/main" id="{192DB789-515B-4504-BE53-6445F2427687}"/>
              </a:ext>
            </a:extLst>
          </p:cNvPr>
          <p:cNvSpPr>
            <a:spLocks noGrp="1"/>
          </p:cNvSpPr>
          <p:nvPr>
            <p:ph type="body" idx="1"/>
          </p:nvPr>
        </p:nvSpPr>
        <p:spPr>
          <a:xfrm>
            <a:off x="554736" y="2171700"/>
            <a:ext cx="11082528" cy="252376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9" name="Grid" hidden="1">
            <a:extLst>
              <a:ext uri="{FF2B5EF4-FFF2-40B4-BE49-F238E27FC236}">
                <a16:creationId xmlns:a16="http://schemas.microsoft.com/office/drawing/2014/main" id="{D35250B8-D61E-4F1A-9ACD-6E1BB958B78E}"/>
              </a:ext>
            </a:extLst>
          </p:cNvPr>
          <p:cNvGrpSpPr/>
          <p:nvPr userDrawn="1">
            <p:custDataLst>
              <p:tags r:id="rId24"/>
            </p:custDataLst>
          </p:nvPr>
        </p:nvGrpSpPr>
        <p:grpSpPr>
          <a:xfrm>
            <a:off x="0" y="0"/>
            <a:ext cx="12190476" cy="6858000"/>
            <a:chOff x="0" y="0"/>
            <a:chExt cx="12190476" cy="6858000"/>
          </a:xfrm>
        </p:grpSpPr>
        <p:sp>
          <p:nvSpPr>
            <p:cNvPr id="60" name="slide margin">
              <a:extLst>
                <a:ext uri="{FF2B5EF4-FFF2-40B4-BE49-F238E27FC236}">
                  <a16:creationId xmlns:a16="http://schemas.microsoft.com/office/drawing/2014/main" id="{B96EBE04-E01D-4922-8601-F1AD43DC4DA0}"/>
                </a:ext>
              </a:extLst>
            </p:cNvPr>
            <p:cNvSpPr/>
            <p:nvPr/>
          </p:nvSpPr>
          <p:spPr bwMode="invGray">
            <a:xfrm>
              <a:off x="1524" y="0"/>
              <a:ext cx="12188952" cy="6858000"/>
            </a:xfrm>
            <a:custGeom>
              <a:avLst/>
              <a:gdLst>
                <a:gd name="connsiteX0" fmla="*/ 551868 w 12188952"/>
                <a:gd name="connsiteY0" fmla="*/ 1709928 h 6858000"/>
                <a:gd name="connsiteX1" fmla="*/ 551868 w 12188952"/>
                <a:gd name="connsiteY1" fmla="*/ 6217920 h 6858000"/>
                <a:gd name="connsiteX2" fmla="*/ 11636196 w 12188952"/>
                <a:gd name="connsiteY2" fmla="*/ 6217920 h 6858000"/>
                <a:gd name="connsiteX3" fmla="*/ 11636196 w 12188952"/>
                <a:gd name="connsiteY3" fmla="*/ 170992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551868" y="1709928"/>
                  </a:moveTo>
                  <a:lnTo>
                    <a:pt x="551868" y="6217920"/>
                  </a:lnTo>
                  <a:lnTo>
                    <a:pt x="11636196" y="6217920"/>
                  </a:lnTo>
                  <a:lnTo>
                    <a:pt x="11636196" y="1709928"/>
                  </a:lnTo>
                  <a:close/>
                  <a:moveTo>
                    <a:pt x="0" y="0"/>
                  </a:moveTo>
                  <a:lnTo>
                    <a:pt x="12188952" y="0"/>
                  </a:lnTo>
                  <a:lnTo>
                    <a:pt x="12188952" y="6858000"/>
                  </a:lnTo>
                  <a:lnTo>
                    <a:pt x="0" y="6858000"/>
                  </a:lnTo>
                  <a:close/>
                </a:path>
              </a:pathLst>
            </a:custGeom>
            <a:solidFill>
              <a:srgbClr val="FF0000">
                <a:alpha val="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solidFill>
                  <a:schemeClr val="tx1"/>
                </a:solidFill>
                <a:latin typeface="+mn-lt"/>
              </a:endParaRPr>
            </a:p>
          </p:txBody>
        </p:sp>
        <p:cxnSp>
          <p:nvCxnSpPr>
            <p:cNvPr id="61" name="Straight Connector 60">
              <a:extLst>
                <a:ext uri="{FF2B5EF4-FFF2-40B4-BE49-F238E27FC236}">
                  <a16:creationId xmlns:a16="http://schemas.microsoft.com/office/drawing/2014/main" id="{5CA037B0-2A91-4357-A969-80F65F949266}"/>
                </a:ext>
              </a:extLst>
            </p:cNvPr>
            <p:cNvCxnSpPr/>
            <p:nvPr/>
          </p:nvCxnSpPr>
          <p:spPr bwMode="invGray">
            <a:xfrm>
              <a:off x="85946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1BD7C67-EF90-4AA0-BA50-51299E7EEE4C}"/>
                </a:ext>
              </a:extLst>
            </p:cNvPr>
            <p:cNvCxnSpPr/>
            <p:nvPr/>
          </p:nvCxnSpPr>
          <p:spPr bwMode="invGray">
            <a:xfrm>
              <a:off x="1133254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719564A-5227-44A7-ABC0-4C6BBC1E2D6F}"/>
                </a:ext>
              </a:extLst>
            </p:cNvPr>
            <p:cNvCxnSpPr/>
            <p:nvPr/>
          </p:nvCxnSpPr>
          <p:spPr bwMode="invGray">
            <a:xfrm>
              <a:off x="1811559"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FD85D0C-74E8-4603-86B8-FCC481122CE8}"/>
                </a:ext>
              </a:extLst>
            </p:cNvPr>
            <p:cNvCxnSpPr/>
            <p:nvPr/>
          </p:nvCxnSpPr>
          <p:spPr bwMode="invGray">
            <a:xfrm>
              <a:off x="2763658"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F8BF8BD-68B4-4717-8162-382FFCC9BC9A}"/>
                </a:ext>
              </a:extLst>
            </p:cNvPr>
            <p:cNvCxnSpPr/>
            <p:nvPr/>
          </p:nvCxnSpPr>
          <p:spPr bwMode="invGray">
            <a:xfrm>
              <a:off x="3715757"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9DB0B65-FCD8-4DD7-833A-DEED6A420E2A}"/>
                </a:ext>
              </a:extLst>
            </p:cNvPr>
            <p:cNvCxnSpPr/>
            <p:nvPr/>
          </p:nvCxnSpPr>
          <p:spPr bwMode="invGray">
            <a:xfrm>
              <a:off x="4667856"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18151F3-D51F-4302-95BF-AE8E806F628D}"/>
                </a:ext>
              </a:extLst>
            </p:cNvPr>
            <p:cNvCxnSpPr/>
            <p:nvPr/>
          </p:nvCxnSpPr>
          <p:spPr bwMode="invGray">
            <a:xfrm>
              <a:off x="561995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5A6B330-5ACC-486B-8131-B7F5407825B2}"/>
                </a:ext>
              </a:extLst>
            </p:cNvPr>
            <p:cNvCxnSpPr/>
            <p:nvPr/>
          </p:nvCxnSpPr>
          <p:spPr bwMode="invGray">
            <a:xfrm>
              <a:off x="6572054"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DA5DE7AD-CCFE-4A85-9421-C7CEA9F80DEC}"/>
                </a:ext>
              </a:extLst>
            </p:cNvPr>
            <p:cNvCxnSpPr/>
            <p:nvPr/>
          </p:nvCxnSpPr>
          <p:spPr bwMode="invGray">
            <a:xfrm>
              <a:off x="7524153"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E2A9A81-75D1-41A9-9821-54FC36E753C1}"/>
                </a:ext>
              </a:extLst>
            </p:cNvPr>
            <p:cNvCxnSpPr/>
            <p:nvPr/>
          </p:nvCxnSpPr>
          <p:spPr bwMode="invGray">
            <a:xfrm>
              <a:off x="8476252"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FE52AA-2DD1-4D00-A984-41CDC38B2D7F}"/>
                </a:ext>
              </a:extLst>
            </p:cNvPr>
            <p:cNvCxnSpPr/>
            <p:nvPr/>
          </p:nvCxnSpPr>
          <p:spPr bwMode="invGray">
            <a:xfrm>
              <a:off x="9428351"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5C9FC50-7177-43E6-9E56-DC9A2E6B7E6E}"/>
                </a:ext>
              </a:extLst>
            </p:cNvPr>
            <p:cNvCxnSpPr/>
            <p:nvPr/>
          </p:nvCxnSpPr>
          <p:spPr bwMode="invGray">
            <a:xfrm>
              <a:off x="1038045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sp>
          <p:nvSpPr>
            <p:cNvPr id="73" name="Freeform: Shape 72">
              <a:extLst>
                <a:ext uri="{FF2B5EF4-FFF2-40B4-BE49-F238E27FC236}">
                  <a16:creationId xmlns:a16="http://schemas.microsoft.com/office/drawing/2014/main" id="{BC97F85A-62E2-4591-B8D0-4F068B177B5D}"/>
                </a:ext>
              </a:extLst>
            </p:cNvPr>
            <p:cNvSpPr/>
            <p:nvPr/>
          </p:nvSpPr>
          <p:spPr bwMode="invGray">
            <a:xfrm>
              <a:off x="152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4" name="Freeform: Shape 73">
              <a:extLst>
                <a:ext uri="{FF2B5EF4-FFF2-40B4-BE49-F238E27FC236}">
                  <a16:creationId xmlns:a16="http://schemas.microsoft.com/office/drawing/2014/main" id="{7F4B967A-CF91-473D-8A35-2BE771F9F590}"/>
                </a:ext>
              </a:extLst>
            </p:cNvPr>
            <p:cNvSpPr/>
            <p:nvPr/>
          </p:nvSpPr>
          <p:spPr bwMode="invGray">
            <a:xfrm>
              <a:off x="1167385"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5" name="Freeform: Shape 74">
              <a:extLst>
                <a:ext uri="{FF2B5EF4-FFF2-40B4-BE49-F238E27FC236}">
                  <a16:creationId xmlns:a16="http://schemas.microsoft.com/office/drawing/2014/main" id="{5AC41621-77EA-4492-8E68-0BE34108294A}"/>
                </a:ext>
              </a:extLst>
            </p:cNvPr>
            <p:cNvSpPr/>
            <p:nvPr/>
          </p:nvSpPr>
          <p:spPr bwMode="invGray">
            <a:xfrm>
              <a:off x="2119484"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6" name="Freeform: Shape 75">
              <a:extLst>
                <a:ext uri="{FF2B5EF4-FFF2-40B4-BE49-F238E27FC236}">
                  <a16:creationId xmlns:a16="http://schemas.microsoft.com/office/drawing/2014/main" id="{31A06AD2-A9EA-45D9-B15C-089884A54107}"/>
                </a:ext>
              </a:extLst>
            </p:cNvPr>
            <p:cNvSpPr/>
            <p:nvPr/>
          </p:nvSpPr>
          <p:spPr bwMode="invGray">
            <a:xfrm>
              <a:off x="3071583"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7" name="Freeform: Shape 76">
              <a:extLst>
                <a:ext uri="{FF2B5EF4-FFF2-40B4-BE49-F238E27FC236}">
                  <a16:creationId xmlns:a16="http://schemas.microsoft.com/office/drawing/2014/main" id="{3A7B39CC-379F-4224-9E59-81B1690088A0}"/>
                </a:ext>
              </a:extLst>
            </p:cNvPr>
            <p:cNvSpPr/>
            <p:nvPr/>
          </p:nvSpPr>
          <p:spPr bwMode="invGray">
            <a:xfrm>
              <a:off x="4023681"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8" name="Freeform: Shape 77">
              <a:extLst>
                <a:ext uri="{FF2B5EF4-FFF2-40B4-BE49-F238E27FC236}">
                  <a16:creationId xmlns:a16="http://schemas.microsoft.com/office/drawing/2014/main" id="{F8002ACB-1459-4214-B28A-B38E8A1FF8A6}"/>
                </a:ext>
              </a:extLst>
            </p:cNvPr>
            <p:cNvSpPr/>
            <p:nvPr/>
          </p:nvSpPr>
          <p:spPr bwMode="invGray">
            <a:xfrm>
              <a:off x="4975780"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9" name="Freeform: Shape 78">
              <a:extLst>
                <a:ext uri="{FF2B5EF4-FFF2-40B4-BE49-F238E27FC236}">
                  <a16:creationId xmlns:a16="http://schemas.microsoft.com/office/drawing/2014/main" id="{71D59E94-AA3C-4DE0-8345-20C71667A205}"/>
                </a:ext>
              </a:extLst>
            </p:cNvPr>
            <p:cNvSpPr/>
            <p:nvPr/>
          </p:nvSpPr>
          <p:spPr bwMode="invGray">
            <a:xfrm>
              <a:off x="5927879"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0" name="Freeform: Shape 79">
              <a:extLst>
                <a:ext uri="{FF2B5EF4-FFF2-40B4-BE49-F238E27FC236}">
                  <a16:creationId xmlns:a16="http://schemas.microsoft.com/office/drawing/2014/main" id="{5805F09B-786C-43E4-8288-B1AAF94C8ADE}"/>
                </a:ext>
              </a:extLst>
            </p:cNvPr>
            <p:cNvSpPr/>
            <p:nvPr/>
          </p:nvSpPr>
          <p:spPr bwMode="invGray">
            <a:xfrm>
              <a:off x="6879978"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1" name="Freeform: Shape 80">
              <a:extLst>
                <a:ext uri="{FF2B5EF4-FFF2-40B4-BE49-F238E27FC236}">
                  <a16:creationId xmlns:a16="http://schemas.microsoft.com/office/drawing/2014/main" id="{5FB23B6E-567C-4896-8B32-DA4C452B4AE7}"/>
                </a:ext>
              </a:extLst>
            </p:cNvPr>
            <p:cNvSpPr/>
            <p:nvPr/>
          </p:nvSpPr>
          <p:spPr bwMode="invGray">
            <a:xfrm>
              <a:off x="7832077"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2" name="Freeform: Shape 81">
              <a:extLst>
                <a:ext uri="{FF2B5EF4-FFF2-40B4-BE49-F238E27FC236}">
                  <a16:creationId xmlns:a16="http://schemas.microsoft.com/office/drawing/2014/main" id="{9B792231-972E-4476-BAF2-761E10463BA8}"/>
                </a:ext>
              </a:extLst>
            </p:cNvPr>
            <p:cNvSpPr/>
            <p:nvPr/>
          </p:nvSpPr>
          <p:spPr bwMode="invGray">
            <a:xfrm>
              <a:off x="8784176"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3" name="Freeform: Shape 82">
              <a:extLst>
                <a:ext uri="{FF2B5EF4-FFF2-40B4-BE49-F238E27FC236}">
                  <a16:creationId xmlns:a16="http://schemas.microsoft.com/office/drawing/2014/main" id="{908370B7-3D11-4F78-B977-D8F0DE2694ED}"/>
                </a:ext>
              </a:extLst>
            </p:cNvPr>
            <p:cNvSpPr/>
            <p:nvPr/>
          </p:nvSpPr>
          <p:spPr bwMode="invGray">
            <a:xfrm>
              <a:off x="9736274"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4" name="Freeform: Shape 83">
              <a:extLst>
                <a:ext uri="{FF2B5EF4-FFF2-40B4-BE49-F238E27FC236}">
                  <a16:creationId xmlns:a16="http://schemas.microsoft.com/office/drawing/2014/main" id="{C11EA99D-D15D-43C2-BF4E-36554B346AB6}"/>
                </a:ext>
              </a:extLst>
            </p:cNvPr>
            <p:cNvSpPr/>
            <p:nvPr/>
          </p:nvSpPr>
          <p:spPr bwMode="invGray">
            <a:xfrm>
              <a:off x="10688372" y="0"/>
              <a:ext cx="336244" cy="6858000"/>
            </a:xfrm>
            <a:custGeom>
              <a:avLst/>
              <a:gdLst>
                <a:gd name="connsiteX0" fmla="*/ 0 w 336244"/>
                <a:gd name="connsiteY0" fmla="*/ 0 h 6858000"/>
                <a:gd name="connsiteX1" fmla="*/ 336244 w 336244"/>
                <a:gd name="connsiteY1" fmla="*/ 0 h 6858000"/>
                <a:gd name="connsiteX2" fmla="*/ 336244 w 336244"/>
                <a:gd name="connsiteY2" fmla="*/ 6858000 h 6858000"/>
                <a:gd name="connsiteX3" fmla="*/ 0 w 336244"/>
                <a:gd name="connsiteY3" fmla="*/ 6858000 h 6858000"/>
                <a:gd name="connsiteX4" fmla="*/ 0 w 33624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244" h="6858000">
                  <a:moveTo>
                    <a:pt x="0" y="0"/>
                  </a:moveTo>
                  <a:lnTo>
                    <a:pt x="336244" y="0"/>
                  </a:lnTo>
                  <a:lnTo>
                    <a:pt x="336244"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5" name="Freeform: Shape 84">
              <a:extLst>
                <a:ext uri="{FF2B5EF4-FFF2-40B4-BE49-F238E27FC236}">
                  <a16:creationId xmlns:a16="http://schemas.microsoft.com/office/drawing/2014/main" id="{3A72B2F6-0AFF-4E6E-AFFF-60767DB3FA63}"/>
                </a:ext>
              </a:extLst>
            </p:cNvPr>
            <p:cNvSpPr/>
            <p:nvPr/>
          </p:nvSpPr>
          <p:spPr bwMode="invGray">
            <a:xfrm>
              <a:off x="1163726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6" name="Freeform: Shape 85">
              <a:extLst>
                <a:ext uri="{FF2B5EF4-FFF2-40B4-BE49-F238E27FC236}">
                  <a16:creationId xmlns:a16="http://schemas.microsoft.com/office/drawing/2014/main" id="{A68F8E74-3AE4-4AF9-9F36-63344C9076D2}"/>
                </a:ext>
              </a:extLst>
            </p:cNvPr>
            <p:cNvSpPr/>
            <p:nvPr/>
          </p:nvSpPr>
          <p:spPr bwMode="invGray">
            <a:xfrm>
              <a:off x="7219428"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7" name="Freeform: Shape 86">
              <a:extLst>
                <a:ext uri="{FF2B5EF4-FFF2-40B4-BE49-F238E27FC236}">
                  <a16:creationId xmlns:a16="http://schemas.microsoft.com/office/drawing/2014/main" id="{31D5F169-E1D4-48A3-AE5B-F5F1BEF2E7CF}"/>
                </a:ext>
              </a:extLst>
            </p:cNvPr>
            <p:cNvSpPr/>
            <p:nvPr userDrawn="1"/>
          </p:nvSpPr>
          <p:spPr bwMode="invGray">
            <a:xfrm>
              <a:off x="1506835"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8" name="Freeform: Shape 87">
              <a:extLst>
                <a:ext uri="{FF2B5EF4-FFF2-40B4-BE49-F238E27FC236}">
                  <a16:creationId xmlns:a16="http://schemas.microsoft.com/office/drawing/2014/main" id="{4230F928-F9B2-4955-9800-74DE09DCE6F2}"/>
                </a:ext>
              </a:extLst>
            </p:cNvPr>
            <p:cNvSpPr/>
            <p:nvPr userDrawn="1"/>
          </p:nvSpPr>
          <p:spPr bwMode="invGray">
            <a:xfrm>
              <a:off x="2458934"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9" name="Freeform: Shape 88">
              <a:extLst>
                <a:ext uri="{FF2B5EF4-FFF2-40B4-BE49-F238E27FC236}">
                  <a16:creationId xmlns:a16="http://schemas.microsoft.com/office/drawing/2014/main" id="{37C829A9-6808-4531-8C12-A84988E6DEE1}"/>
                </a:ext>
              </a:extLst>
            </p:cNvPr>
            <p:cNvSpPr/>
            <p:nvPr userDrawn="1"/>
          </p:nvSpPr>
          <p:spPr bwMode="invGray">
            <a:xfrm>
              <a:off x="3411033"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0" name="Freeform: Shape 89">
              <a:extLst>
                <a:ext uri="{FF2B5EF4-FFF2-40B4-BE49-F238E27FC236}">
                  <a16:creationId xmlns:a16="http://schemas.microsoft.com/office/drawing/2014/main" id="{7FA5964C-E9C5-4C2F-BD6E-47BAFB5B6D17}"/>
                </a:ext>
              </a:extLst>
            </p:cNvPr>
            <p:cNvSpPr/>
            <p:nvPr userDrawn="1"/>
          </p:nvSpPr>
          <p:spPr bwMode="invGray">
            <a:xfrm>
              <a:off x="4363132"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1" name="Freeform: Shape 90">
              <a:extLst>
                <a:ext uri="{FF2B5EF4-FFF2-40B4-BE49-F238E27FC236}">
                  <a16:creationId xmlns:a16="http://schemas.microsoft.com/office/drawing/2014/main" id="{3C168D8D-76CE-4BE5-BE95-79B96300EA3F}"/>
                </a:ext>
              </a:extLst>
            </p:cNvPr>
            <p:cNvSpPr/>
            <p:nvPr userDrawn="1"/>
          </p:nvSpPr>
          <p:spPr bwMode="invGray">
            <a:xfrm>
              <a:off x="5315230"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2" name="Freeform: Shape 91">
              <a:extLst>
                <a:ext uri="{FF2B5EF4-FFF2-40B4-BE49-F238E27FC236}">
                  <a16:creationId xmlns:a16="http://schemas.microsoft.com/office/drawing/2014/main" id="{6749465C-813A-45F9-8C3E-5D06C8584929}"/>
                </a:ext>
              </a:extLst>
            </p:cNvPr>
            <p:cNvSpPr/>
            <p:nvPr userDrawn="1"/>
          </p:nvSpPr>
          <p:spPr bwMode="invGray">
            <a:xfrm>
              <a:off x="6267329"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3" name="Freeform: Shape 92">
              <a:extLst>
                <a:ext uri="{FF2B5EF4-FFF2-40B4-BE49-F238E27FC236}">
                  <a16:creationId xmlns:a16="http://schemas.microsoft.com/office/drawing/2014/main" id="{53894C26-2473-4C24-B082-48DD1E92241C}"/>
                </a:ext>
              </a:extLst>
            </p:cNvPr>
            <p:cNvSpPr/>
            <p:nvPr userDrawn="1"/>
          </p:nvSpPr>
          <p:spPr bwMode="invGray">
            <a:xfrm>
              <a:off x="8171527"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4" name="Freeform: Shape 93">
              <a:extLst>
                <a:ext uri="{FF2B5EF4-FFF2-40B4-BE49-F238E27FC236}">
                  <a16:creationId xmlns:a16="http://schemas.microsoft.com/office/drawing/2014/main" id="{BFDA0320-8435-46CA-B1B3-5203F54A419F}"/>
                </a:ext>
              </a:extLst>
            </p:cNvPr>
            <p:cNvSpPr/>
            <p:nvPr userDrawn="1"/>
          </p:nvSpPr>
          <p:spPr bwMode="invGray">
            <a:xfrm>
              <a:off x="912362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5" name="Freeform: Shape 94">
              <a:extLst>
                <a:ext uri="{FF2B5EF4-FFF2-40B4-BE49-F238E27FC236}">
                  <a16:creationId xmlns:a16="http://schemas.microsoft.com/office/drawing/2014/main" id="{A42721E4-5D12-459C-AC2E-7CE148AF9062}"/>
                </a:ext>
              </a:extLst>
            </p:cNvPr>
            <p:cNvSpPr/>
            <p:nvPr userDrawn="1"/>
          </p:nvSpPr>
          <p:spPr bwMode="invGray">
            <a:xfrm>
              <a:off x="10075725"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6" name="Freeform: Shape 95">
              <a:extLst>
                <a:ext uri="{FF2B5EF4-FFF2-40B4-BE49-F238E27FC236}">
                  <a16:creationId xmlns:a16="http://schemas.microsoft.com/office/drawing/2014/main" id="{8BF7D46B-3779-49D0-BCB4-F2DCE091958D}"/>
                </a:ext>
              </a:extLst>
            </p:cNvPr>
            <p:cNvSpPr/>
            <p:nvPr userDrawn="1"/>
          </p:nvSpPr>
          <p:spPr bwMode="invGray">
            <a:xfrm>
              <a:off x="11027826" y="0"/>
              <a:ext cx="609438" cy="6858000"/>
            </a:xfrm>
            <a:custGeom>
              <a:avLst/>
              <a:gdLst>
                <a:gd name="connsiteX0" fmla="*/ 0 w 609438"/>
                <a:gd name="connsiteY0" fmla="*/ 0 h 6858000"/>
                <a:gd name="connsiteX1" fmla="*/ 609438 w 609438"/>
                <a:gd name="connsiteY1" fmla="*/ 0 h 6858000"/>
                <a:gd name="connsiteX2" fmla="*/ 609438 w 609438"/>
                <a:gd name="connsiteY2" fmla="*/ 6858000 h 6858000"/>
                <a:gd name="connsiteX3" fmla="*/ 0 w 609438"/>
                <a:gd name="connsiteY3" fmla="*/ 6858000 h 6858000"/>
                <a:gd name="connsiteX4" fmla="*/ 0 w 60943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38" h="6858000">
                  <a:moveTo>
                    <a:pt x="0" y="0"/>
                  </a:moveTo>
                  <a:lnTo>
                    <a:pt x="609438" y="0"/>
                  </a:lnTo>
                  <a:lnTo>
                    <a:pt x="60943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7" name="Freeform: Shape 96">
              <a:extLst>
                <a:ext uri="{FF2B5EF4-FFF2-40B4-BE49-F238E27FC236}">
                  <a16:creationId xmlns:a16="http://schemas.microsoft.com/office/drawing/2014/main" id="{634464F0-BD7F-4488-85F0-EC20C24BECAA}"/>
                </a:ext>
              </a:extLst>
            </p:cNvPr>
            <p:cNvSpPr/>
            <p:nvPr userDrawn="1"/>
          </p:nvSpPr>
          <p:spPr bwMode="invGray">
            <a:xfrm>
              <a:off x="55473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cxnSp>
          <p:nvCxnSpPr>
            <p:cNvPr id="98" name="Straight Connector 97">
              <a:extLst>
                <a:ext uri="{FF2B5EF4-FFF2-40B4-BE49-F238E27FC236}">
                  <a16:creationId xmlns:a16="http://schemas.microsoft.com/office/drawing/2014/main" id="{82B54541-0CDD-4724-8101-AABFF1207033}"/>
                </a:ext>
              </a:extLst>
            </p:cNvPr>
            <p:cNvCxnSpPr/>
            <p:nvPr userDrawn="1"/>
          </p:nvCxnSpPr>
          <p:spPr bwMode="invGray">
            <a:xfrm>
              <a:off x="0" y="6217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45070398-8D55-4EE2-8CA4-47428E2AF03F}"/>
                </a:ext>
              </a:extLst>
            </p:cNvPr>
            <p:cNvCxnSpPr/>
            <p:nvPr userDrawn="1"/>
          </p:nvCxnSpPr>
          <p:spPr bwMode="invGray">
            <a:xfrm>
              <a:off x="0" y="3108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42166891-56D0-4EBC-B681-501401DEF9D4}"/>
                </a:ext>
              </a:extLst>
            </p:cNvPr>
            <p:cNvCxnSpPr/>
            <p:nvPr userDrawn="1"/>
          </p:nvCxnSpPr>
          <p:spPr bwMode="invGray">
            <a:xfrm>
              <a:off x="0" y="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C13A87E3-D106-41FF-A8CD-C27DABF0103D}"/>
                </a:ext>
              </a:extLst>
            </p:cNvPr>
            <p:cNvCxnSpPr/>
            <p:nvPr userDrawn="1"/>
          </p:nvCxnSpPr>
          <p:spPr bwMode="invGray">
            <a:xfrm>
              <a:off x="0" y="12435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164477D-838D-4C70-ADD7-37AD79A844AA}"/>
                </a:ext>
              </a:extLst>
            </p:cNvPr>
            <p:cNvCxnSpPr/>
            <p:nvPr userDrawn="1"/>
          </p:nvCxnSpPr>
          <p:spPr bwMode="invGray">
            <a:xfrm>
              <a:off x="0" y="9326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72B193C0-8980-4BB2-8E91-7A1C9ABE0B6C}"/>
                </a:ext>
              </a:extLst>
            </p:cNvPr>
            <p:cNvCxnSpPr/>
            <p:nvPr userDrawn="1"/>
          </p:nvCxnSpPr>
          <p:spPr bwMode="invGray">
            <a:xfrm>
              <a:off x="0" y="18653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1A94AAA-1D98-4233-842E-2A2F52812358}"/>
                </a:ext>
              </a:extLst>
            </p:cNvPr>
            <p:cNvCxnSpPr/>
            <p:nvPr userDrawn="1"/>
          </p:nvCxnSpPr>
          <p:spPr bwMode="invGray">
            <a:xfrm>
              <a:off x="0" y="15544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21F2B43-A2DC-42F4-8EA4-A8A4DA6D6FA7}"/>
                </a:ext>
              </a:extLst>
            </p:cNvPr>
            <p:cNvCxnSpPr/>
            <p:nvPr userDrawn="1"/>
          </p:nvCxnSpPr>
          <p:spPr bwMode="invGray">
            <a:xfrm>
              <a:off x="0" y="24871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A60F0923-6896-405D-AD16-F097448F3E3D}"/>
                </a:ext>
              </a:extLst>
            </p:cNvPr>
            <p:cNvCxnSpPr/>
            <p:nvPr userDrawn="1"/>
          </p:nvCxnSpPr>
          <p:spPr bwMode="invGray">
            <a:xfrm>
              <a:off x="0" y="21762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BC70D5B1-47D7-451F-B83A-973A26731A22}"/>
                </a:ext>
              </a:extLst>
            </p:cNvPr>
            <p:cNvCxnSpPr/>
            <p:nvPr userDrawn="1"/>
          </p:nvCxnSpPr>
          <p:spPr bwMode="invGray">
            <a:xfrm>
              <a:off x="0" y="310896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3FD9A464-81FE-4829-A1C5-5CCEE42448B3}"/>
                </a:ext>
              </a:extLst>
            </p:cNvPr>
            <p:cNvCxnSpPr/>
            <p:nvPr userDrawn="1"/>
          </p:nvCxnSpPr>
          <p:spPr bwMode="invGray">
            <a:xfrm>
              <a:off x="0" y="27980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8F55CAB0-53A2-417F-9F66-C0437933E98B}"/>
                </a:ext>
              </a:extLst>
            </p:cNvPr>
            <p:cNvCxnSpPr/>
            <p:nvPr userDrawn="1"/>
          </p:nvCxnSpPr>
          <p:spPr bwMode="invGray">
            <a:xfrm>
              <a:off x="0" y="373075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547EE77-7495-47CB-BEC9-D5C742DF2B2C}"/>
                </a:ext>
              </a:extLst>
            </p:cNvPr>
            <p:cNvCxnSpPr/>
            <p:nvPr userDrawn="1"/>
          </p:nvCxnSpPr>
          <p:spPr bwMode="invGray">
            <a:xfrm>
              <a:off x="0" y="341985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A942184-696A-4A78-BB9D-3D619B990987}"/>
                </a:ext>
              </a:extLst>
            </p:cNvPr>
            <p:cNvCxnSpPr/>
            <p:nvPr userDrawn="1"/>
          </p:nvCxnSpPr>
          <p:spPr bwMode="invGray">
            <a:xfrm>
              <a:off x="0" y="43525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1B5F4EE6-4D4C-4488-80DE-36C83D540765}"/>
                </a:ext>
              </a:extLst>
            </p:cNvPr>
            <p:cNvCxnSpPr/>
            <p:nvPr userDrawn="1"/>
          </p:nvCxnSpPr>
          <p:spPr bwMode="invGray">
            <a:xfrm>
              <a:off x="0" y="40416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CD3A42E3-1ED2-4BBE-8B0B-CEA491522F0A}"/>
                </a:ext>
              </a:extLst>
            </p:cNvPr>
            <p:cNvCxnSpPr/>
            <p:nvPr userDrawn="1"/>
          </p:nvCxnSpPr>
          <p:spPr bwMode="invGray">
            <a:xfrm>
              <a:off x="0" y="49743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94162AD8-9037-4220-B19F-7B3A0F44E941}"/>
                </a:ext>
              </a:extLst>
            </p:cNvPr>
            <p:cNvCxnSpPr/>
            <p:nvPr userDrawn="1"/>
          </p:nvCxnSpPr>
          <p:spPr bwMode="invGray">
            <a:xfrm>
              <a:off x="0" y="46634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4C20FB70-03E4-4D7E-BA41-546EAAB33089}"/>
                </a:ext>
              </a:extLst>
            </p:cNvPr>
            <p:cNvCxnSpPr/>
            <p:nvPr userDrawn="1"/>
          </p:nvCxnSpPr>
          <p:spPr bwMode="invGray">
            <a:xfrm>
              <a:off x="0" y="55961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84D3C92-FDAE-47DB-9457-A9B216922E98}"/>
                </a:ext>
              </a:extLst>
            </p:cNvPr>
            <p:cNvCxnSpPr/>
            <p:nvPr userDrawn="1"/>
          </p:nvCxnSpPr>
          <p:spPr bwMode="invGray">
            <a:xfrm>
              <a:off x="0" y="52852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B5DF0860-265F-4ABC-9F65-0C1D385DAA19}"/>
                </a:ext>
              </a:extLst>
            </p:cNvPr>
            <p:cNvCxnSpPr/>
            <p:nvPr userDrawn="1"/>
          </p:nvCxnSpPr>
          <p:spPr bwMode="invGray">
            <a:xfrm>
              <a:off x="0" y="62179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D878D1D5-E6E5-4FA6-AF6E-95E8AF796777}"/>
                </a:ext>
              </a:extLst>
            </p:cNvPr>
            <p:cNvCxnSpPr/>
            <p:nvPr userDrawn="1"/>
          </p:nvCxnSpPr>
          <p:spPr bwMode="invGray">
            <a:xfrm>
              <a:off x="0" y="59070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E11FF29A-4B39-4335-9BD5-ED902309BF79}"/>
                </a:ext>
              </a:extLst>
            </p:cNvPr>
            <p:cNvCxnSpPr/>
            <p:nvPr userDrawn="1"/>
          </p:nvCxnSpPr>
          <p:spPr bwMode="invGray">
            <a:xfrm>
              <a:off x="0" y="65288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3A82A803-5E70-4523-9F20-67F308765C7E}"/>
                </a:ext>
              </a:extLst>
            </p:cNvPr>
            <p:cNvCxnSpPr/>
            <p:nvPr userDrawn="1"/>
          </p:nvCxnSpPr>
          <p:spPr bwMode="invGray">
            <a:xfrm>
              <a:off x="0" y="7772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B4208CB2-5882-4416-87C9-284BDAF3367A}"/>
                </a:ext>
              </a:extLst>
            </p:cNvPr>
            <p:cNvCxnSpPr/>
            <p:nvPr userDrawn="1"/>
          </p:nvCxnSpPr>
          <p:spPr bwMode="invGray">
            <a:xfrm>
              <a:off x="0" y="4663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BD4116CD-6422-4E26-9703-D3F7C10FCD56}"/>
                </a:ext>
              </a:extLst>
            </p:cNvPr>
            <p:cNvCxnSpPr/>
            <p:nvPr userDrawn="1"/>
          </p:nvCxnSpPr>
          <p:spPr bwMode="invGray">
            <a:xfrm>
              <a:off x="0" y="1554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31AB3A35-E2FF-4178-896B-F08E77092825}"/>
                </a:ext>
              </a:extLst>
            </p:cNvPr>
            <p:cNvCxnSpPr/>
            <p:nvPr userDrawn="1"/>
          </p:nvCxnSpPr>
          <p:spPr bwMode="invGray">
            <a:xfrm>
              <a:off x="0" y="13990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179C539-DD6F-48AA-8F80-27BC682014AF}"/>
                </a:ext>
              </a:extLst>
            </p:cNvPr>
            <p:cNvCxnSpPr/>
            <p:nvPr userDrawn="1"/>
          </p:nvCxnSpPr>
          <p:spPr bwMode="invGray">
            <a:xfrm>
              <a:off x="0" y="10881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2784004E-3271-4D1C-B1EA-CA1E334E0D03}"/>
                </a:ext>
              </a:extLst>
            </p:cNvPr>
            <p:cNvCxnSpPr/>
            <p:nvPr userDrawn="1"/>
          </p:nvCxnSpPr>
          <p:spPr bwMode="invGray">
            <a:xfrm>
              <a:off x="0" y="20208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3657725E-FBF6-491D-9BA1-E6A9727F4F2D}"/>
                </a:ext>
              </a:extLst>
            </p:cNvPr>
            <p:cNvCxnSpPr/>
            <p:nvPr userDrawn="1"/>
          </p:nvCxnSpPr>
          <p:spPr bwMode="invGray">
            <a:xfrm>
              <a:off x="0" y="17099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31244567-76A7-47AF-9353-403D05D533F0}"/>
                </a:ext>
              </a:extLst>
            </p:cNvPr>
            <p:cNvCxnSpPr/>
            <p:nvPr userDrawn="1"/>
          </p:nvCxnSpPr>
          <p:spPr bwMode="invGray">
            <a:xfrm>
              <a:off x="0" y="26426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EEC47A2A-ED3B-4AD0-ACD5-F8ED92644229}"/>
                </a:ext>
              </a:extLst>
            </p:cNvPr>
            <p:cNvCxnSpPr/>
            <p:nvPr userDrawn="1"/>
          </p:nvCxnSpPr>
          <p:spPr bwMode="invGray">
            <a:xfrm>
              <a:off x="0" y="23317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0F3E01E5-F569-4020-BCB0-083537701AB0}"/>
                </a:ext>
              </a:extLst>
            </p:cNvPr>
            <p:cNvCxnSpPr/>
            <p:nvPr userDrawn="1"/>
          </p:nvCxnSpPr>
          <p:spPr bwMode="invGray">
            <a:xfrm>
              <a:off x="0" y="326440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71121A42-5912-44C8-B9A3-FDEC8EA70284}"/>
                </a:ext>
              </a:extLst>
            </p:cNvPr>
            <p:cNvCxnSpPr/>
            <p:nvPr userDrawn="1"/>
          </p:nvCxnSpPr>
          <p:spPr bwMode="invGray">
            <a:xfrm>
              <a:off x="0" y="295351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659B1DE7-25C8-4743-8284-FA656D339F55}"/>
                </a:ext>
              </a:extLst>
            </p:cNvPr>
            <p:cNvCxnSpPr/>
            <p:nvPr userDrawn="1"/>
          </p:nvCxnSpPr>
          <p:spPr bwMode="invGray">
            <a:xfrm>
              <a:off x="0" y="388620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526249F1-59FB-44FC-8AF9-D7F90AFBEE2C}"/>
                </a:ext>
              </a:extLst>
            </p:cNvPr>
            <p:cNvCxnSpPr/>
            <p:nvPr userDrawn="1"/>
          </p:nvCxnSpPr>
          <p:spPr bwMode="invGray">
            <a:xfrm>
              <a:off x="0" y="357530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E6D42779-D977-4405-A149-D8DE5B52134A}"/>
                </a:ext>
              </a:extLst>
            </p:cNvPr>
            <p:cNvCxnSpPr/>
            <p:nvPr userDrawn="1"/>
          </p:nvCxnSpPr>
          <p:spPr bwMode="invGray">
            <a:xfrm>
              <a:off x="0" y="45079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27EE8A2F-6AD9-4AE7-B04B-7892891F84AC}"/>
                </a:ext>
              </a:extLst>
            </p:cNvPr>
            <p:cNvCxnSpPr/>
            <p:nvPr userDrawn="1"/>
          </p:nvCxnSpPr>
          <p:spPr bwMode="invGray">
            <a:xfrm>
              <a:off x="0" y="41970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B8F4A59A-16C3-4C3A-AB79-FE22721EA641}"/>
                </a:ext>
              </a:extLst>
            </p:cNvPr>
            <p:cNvCxnSpPr/>
            <p:nvPr userDrawn="1"/>
          </p:nvCxnSpPr>
          <p:spPr bwMode="invGray">
            <a:xfrm>
              <a:off x="0" y="51297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5CA3A6CC-1A49-42F6-A318-99D9224BDC91}"/>
                </a:ext>
              </a:extLst>
            </p:cNvPr>
            <p:cNvCxnSpPr/>
            <p:nvPr userDrawn="1"/>
          </p:nvCxnSpPr>
          <p:spPr bwMode="invGray">
            <a:xfrm>
              <a:off x="0" y="48188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2DC3484E-5EF8-49C4-B1F6-75C854D50C80}"/>
                </a:ext>
              </a:extLst>
            </p:cNvPr>
            <p:cNvCxnSpPr/>
            <p:nvPr userDrawn="1"/>
          </p:nvCxnSpPr>
          <p:spPr bwMode="invGray">
            <a:xfrm>
              <a:off x="0" y="57515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33461A54-E77E-414D-B7E0-7364070D9566}"/>
                </a:ext>
              </a:extLst>
            </p:cNvPr>
            <p:cNvCxnSpPr/>
            <p:nvPr userDrawn="1"/>
          </p:nvCxnSpPr>
          <p:spPr bwMode="invGray">
            <a:xfrm>
              <a:off x="0" y="54406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29C48517-171B-43FD-A41C-58C9B531BDB5}"/>
                </a:ext>
              </a:extLst>
            </p:cNvPr>
            <p:cNvCxnSpPr/>
            <p:nvPr userDrawn="1"/>
          </p:nvCxnSpPr>
          <p:spPr bwMode="invGray">
            <a:xfrm>
              <a:off x="0" y="63733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F429932A-1238-48FC-B171-20A3AA531D40}"/>
                </a:ext>
              </a:extLst>
            </p:cNvPr>
            <p:cNvCxnSpPr/>
            <p:nvPr userDrawn="1"/>
          </p:nvCxnSpPr>
          <p:spPr bwMode="invGray">
            <a:xfrm>
              <a:off x="0" y="60624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BED7651-AF04-41D4-9476-5A43476D85BB}"/>
                </a:ext>
              </a:extLst>
            </p:cNvPr>
            <p:cNvCxnSpPr/>
            <p:nvPr userDrawn="1"/>
          </p:nvCxnSpPr>
          <p:spPr bwMode="invGray">
            <a:xfrm>
              <a:off x="0" y="66842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sp>
          <p:nvSpPr>
            <p:cNvPr id="145" name="main body box">
              <a:extLst>
                <a:ext uri="{FF2B5EF4-FFF2-40B4-BE49-F238E27FC236}">
                  <a16:creationId xmlns:a16="http://schemas.microsoft.com/office/drawing/2014/main" id="{100DE417-9DB9-4840-8370-B716FFA27760}"/>
                </a:ext>
              </a:extLst>
            </p:cNvPr>
            <p:cNvSpPr/>
            <p:nvPr userDrawn="1"/>
          </p:nvSpPr>
          <p:spPr bwMode="invGray">
            <a:xfrm>
              <a:off x="554736" y="1709928"/>
              <a:ext cx="11082528" cy="4507992"/>
            </a:xfrm>
            <a:prstGeom prst="rect">
              <a:avLst/>
            </a:prstGeom>
            <a:noFill/>
            <a:ln w="12700">
              <a:solidFill>
                <a:srgbClr val="19D3C5">
                  <a:alpha val="50000"/>
                </a:srgbClr>
              </a:solidFill>
            </a:ln>
          </p:spPr>
          <p:txBody>
            <a:bodyPr vert="horz" wrap="square" lIns="68572" tIns="34286" rIns="68572" bIns="34286" numCol="1" anchor="t" anchorCtr="0" compatLnSpc="1">
              <a:prstTxWarp prst="textNoShape">
                <a:avLst/>
              </a:prstTxWarp>
              <a:noAutofit/>
            </a:bodyPr>
            <a:lstStyle/>
            <a:p>
              <a:endParaRPr lang="en-US" sz="1323">
                <a:solidFill>
                  <a:schemeClr val="tx1"/>
                </a:solidFill>
                <a:latin typeface="+mn-lt"/>
              </a:endParaRPr>
            </a:p>
          </p:txBody>
        </p:sp>
        <p:cxnSp>
          <p:nvCxnSpPr>
            <p:cNvPr id="146" name="Straight Connector 145">
              <a:extLst>
                <a:ext uri="{FF2B5EF4-FFF2-40B4-BE49-F238E27FC236}">
                  <a16:creationId xmlns:a16="http://schemas.microsoft.com/office/drawing/2014/main" id="{B93A1E2B-8C80-482F-83BE-384344D09839}"/>
                </a:ext>
              </a:extLst>
            </p:cNvPr>
            <p:cNvCxnSpPr/>
            <p:nvPr userDrawn="1"/>
          </p:nvCxnSpPr>
          <p:spPr bwMode="invGray">
            <a:xfrm>
              <a:off x="554736" y="2177796"/>
              <a:ext cx="11082528" cy="0"/>
            </a:xfrm>
            <a:prstGeom prst="line">
              <a:avLst/>
            </a:prstGeom>
            <a:noFill/>
            <a:ln w="12700">
              <a:solidFill>
                <a:srgbClr val="19D3C5">
                  <a:alpha val="50000"/>
                </a:srgbClr>
              </a:solidFill>
            </a:ln>
          </p:spPr>
        </p:cxnSp>
        <p:cxnSp>
          <p:nvCxnSpPr>
            <p:cNvPr id="147" name="Straight Connector 146">
              <a:extLst>
                <a:ext uri="{FF2B5EF4-FFF2-40B4-BE49-F238E27FC236}">
                  <a16:creationId xmlns:a16="http://schemas.microsoft.com/office/drawing/2014/main" id="{BEAB22C5-0A46-4041-9158-6DC76EA2F350}"/>
                </a:ext>
              </a:extLst>
            </p:cNvPr>
            <p:cNvCxnSpPr/>
            <p:nvPr userDrawn="1"/>
          </p:nvCxnSpPr>
          <p:spPr bwMode="invGray">
            <a:xfrm>
              <a:off x="554736" y="1711453"/>
              <a:ext cx="11082528" cy="0"/>
            </a:xfrm>
            <a:prstGeom prst="line">
              <a:avLst/>
            </a:prstGeom>
            <a:noFill/>
            <a:ln w="12700">
              <a:solidFill>
                <a:srgbClr val="19D3C5">
                  <a:alpha val="50000"/>
                </a:srgbClr>
              </a:solidFill>
            </a:ln>
          </p:spPr>
        </p:cxnSp>
      </p:grpSp>
      <p:grpSp>
        <p:nvGrpSpPr>
          <p:cNvPr id="187" name="LegendBoxes" hidden="1">
            <a:extLst>
              <a:ext uri="{FF2B5EF4-FFF2-40B4-BE49-F238E27FC236}">
                <a16:creationId xmlns:a16="http://schemas.microsoft.com/office/drawing/2014/main" id="{5048A9C9-0655-49B2-A283-6A54678F321B}"/>
              </a:ext>
            </a:extLst>
          </p:cNvPr>
          <p:cNvGrpSpPr/>
          <p:nvPr userDrawn="1"/>
        </p:nvGrpSpPr>
        <p:grpSpPr>
          <a:xfrm>
            <a:off x="10728000" y="4323600"/>
            <a:ext cx="984864" cy="1717282"/>
            <a:chOff x="9585951" y="2980105"/>
            <a:chExt cx="984864" cy="1717282"/>
          </a:xfrm>
        </p:grpSpPr>
        <p:sp>
          <p:nvSpPr>
            <p:cNvPr id="188" name="RectangleLegend1">
              <a:extLst>
                <a:ext uri="{FF2B5EF4-FFF2-40B4-BE49-F238E27FC236}">
                  <a16:creationId xmlns:a16="http://schemas.microsoft.com/office/drawing/2014/main" id="{8F219674-AEDF-41A7-B3C3-07BD8D165776}"/>
                </a:ext>
              </a:extLst>
            </p:cNvPr>
            <p:cNvSpPr/>
            <p:nvPr/>
          </p:nvSpPr>
          <p:spPr>
            <a:xfrm>
              <a:off x="9585951" y="3001463"/>
              <a:ext cx="172729" cy="172729"/>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89" name="RectangleLegend2">
              <a:extLst>
                <a:ext uri="{FF2B5EF4-FFF2-40B4-BE49-F238E27FC236}">
                  <a16:creationId xmlns:a16="http://schemas.microsoft.com/office/drawing/2014/main" id="{76884974-3CCD-4F11-B109-02708F18B04E}"/>
                </a:ext>
              </a:extLst>
            </p:cNvPr>
            <p:cNvSpPr/>
            <p:nvPr/>
          </p:nvSpPr>
          <p:spPr>
            <a:xfrm>
              <a:off x="9585951" y="3380961"/>
              <a:ext cx="172729" cy="172729"/>
            </a:xfrm>
            <a:prstGeom prst="rect">
              <a:avLst/>
            </a:prstGeom>
            <a:solidFill>
              <a:schemeClr val="accent2"/>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0" name="RectangleLegend3">
              <a:extLst>
                <a:ext uri="{FF2B5EF4-FFF2-40B4-BE49-F238E27FC236}">
                  <a16:creationId xmlns:a16="http://schemas.microsoft.com/office/drawing/2014/main" id="{D440B2EC-6FE5-4259-BA11-DC2E3B68E637}"/>
                </a:ext>
              </a:extLst>
            </p:cNvPr>
            <p:cNvSpPr/>
            <p:nvPr/>
          </p:nvSpPr>
          <p:spPr>
            <a:xfrm>
              <a:off x="9585951" y="3754557"/>
              <a:ext cx="172729" cy="17272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1" name="RectangleLegend4">
              <a:extLst>
                <a:ext uri="{FF2B5EF4-FFF2-40B4-BE49-F238E27FC236}">
                  <a16:creationId xmlns:a16="http://schemas.microsoft.com/office/drawing/2014/main" id="{52FE9D34-332E-47CD-94B8-12A069181C03}"/>
                </a:ext>
              </a:extLst>
            </p:cNvPr>
            <p:cNvSpPr/>
            <p:nvPr/>
          </p:nvSpPr>
          <p:spPr>
            <a:xfrm>
              <a:off x="9585951" y="4128153"/>
              <a:ext cx="172729" cy="172729"/>
            </a:xfrm>
            <a:prstGeom prst="rect">
              <a:avLst/>
            </a:prstGeom>
            <a:solidFill>
              <a:schemeClr val="accent4"/>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2" name="RectangleLegend5">
              <a:extLst>
                <a:ext uri="{FF2B5EF4-FFF2-40B4-BE49-F238E27FC236}">
                  <a16:creationId xmlns:a16="http://schemas.microsoft.com/office/drawing/2014/main" id="{1D6EA8D9-42BE-4743-876B-1050D1436021}"/>
                </a:ext>
              </a:extLst>
            </p:cNvPr>
            <p:cNvSpPr/>
            <p:nvPr/>
          </p:nvSpPr>
          <p:spPr>
            <a:xfrm>
              <a:off x="9585951" y="4501749"/>
              <a:ext cx="172729" cy="172729"/>
            </a:xfrm>
            <a:prstGeom prst="rect">
              <a:avLst/>
            </a:prstGeom>
            <a:solidFill>
              <a:schemeClr val="accent5"/>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3" name="Legend1">
              <a:extLst>
                <a:ext uri="{FF2B5EF4-FFF2-40B4-BE49-F238E27FC236}">
                  <a16:creationId xmlns:a16="http://schemas.microsoft.com/office/drawing/2014/main" id="{50F3208A-D1A9-4DEE-B968-1381D0DE88E8}"/>
                </a:ext>
              </a:extLst>
            </p:cNvPr>
            <p:cNvSpPr txBox="1"/>
            <p:nvPr/>
          </p:nvSpPr>
          <p:spPr>
            <a:xfrm>
              <a:off x="9912097" y="2980105"/>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4" name="Legend2">
              <a:extLst>
                <a:ext uri="{FF2B5EF4-FFF2-40B4-BE49-F238E27FC236}">
                  <a16:creationId xmlns:a16="http://schemas.microsoft.com/office/drawing/2014/main" id="{69AC8C80-52E4-4497-A147-009E23FB42A5}"/>
                </a:ext>
              </a:extLst>
            </p:cNvPr>
            <p:cNvSpPr txBox="1"/>
            <p:nvPr/>
          </p:nvSpPr>
          <p:spPr>
            <a:xfrm>
              <a:off x="9912097" y="3359603"/>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5" name="Legend3">
              <a:extLst>
                <a:ext uri="{FF2B5EF4-FFF2-40B4-BE49-F238E27FC236}">
                  <a16:creationId xmlns:a16="http://schemas.microsoft.com/office/drawing/2014/main" id="{218BEB5C-C19E-451D-B538-56A492CF74C6}"/>
                </a:ext>
              </a:extLst>
            </p:cNvPr>
            <p:cNvSpPr txBox="1"/>
            <p:nvPr/>
          </p:nvSpPr>
          <p:spPr>
            <a:xfrm>
              <a:off x="9912097" y="3739101"/>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6" name="Legend4">
              <a:extLst>
                <a:ext uri="{FF2B5EF4-FFF2-40B4-BE49-F238E27FC236}">
                  <a16:creationId xmlns:a16="http://schemas.microsoft.com/office/drawing/2014/main" id="{B77C1590-32D9-4A52-8AF0-454D06E80BF2}"/>
                </a:ext>
              </a:extLst>
            </p:cNvPr>
            <p:cNvSpPr txBox="1"/>
            <p:nvPr/>
          </p:nvSpPr>
          <p:spPr>
            <a:xfrm>
              <a:off x="9912097" y="4110522"/>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7" name="Legend5">
              <a:extLst>
                <a:ext uri="{FF2B5EF4-FFF2-40B4-BE49-F238E27FC236}">
                  <a16:creationId xmlns:a16="http://schemas.microsoft.com/office/drawing/2014/main" id="{A40A9DB6-E1B2-47A6-8B66-4FCDC31DD600}"/>
                </a:ext>
              </a:extLst>
            </p:cNvPr>
            <p:cNvSpPr txBox="1"/>
            <p:nvPr/>
          </p:nvSpPr>
          <p:spPr>
            <a:xfrm>
              <a:off x="9912097" y="4481943"/>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grpSp>
      <p:grpSp>
        <p:nvGrpSpPr>
          <p:cNvPr id="148" name="LegendMoons" hidden="1">
            <a:extLst>
              <a:ext uri="{FF2B5EF4-FFF2-40B4-BE49-F238E27FC236}">
                <a16:creationId xmlns:a16="http://schemas.microsoft.com/office/drawing/2014/main" id="{DDFB4BFF-188C-450D-B4D3-DF8BD2DB3D7F}"/>
              </a:ext>
            </a:extLst>
          </p:cNvPr>
          <p:cNvGrpSpPr/>
          <p:nvPr userDrawn="1"/>
        </p:nvGrpSpPr>
        <p:grpSpPr>
          <a:xfrm>
            <a:off x="10692000" y="1339200"/>
            <a:ext cx="1023616" cy="1731859"/>
            <a:chOff x="7723680" y="1702457"/>
            <a:chExt cx="1023616" cy="1731859"/>
          </a:xfrm>
        </p:grpSpPr>
        <p:sp>
          <p:nvSpPr>
            <p:cNvPr id="149" name="Legend1">
              <a:extLst>
                <a:ext uri="{FF2B5EF4-FFF2-40B4-BE49-F238E27FC236}">
                  <a16:creationId xmlns:a16="http://schemas.microsoft.com/office/drawing/2014/main" id="{66D8D147-F2B4-4250-9C41-767555E14320}"/>
                </a:ext>
              </a:extLst>
            </p:cNvPr>
            <p:cNvSpPr txBox="1"/>
            <p:nvPr/>
          </p:nvSpPr>
          <p:spPr>
            <a:xfrm>
              <a:off x="8076312" y="1709816"/>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0" name="Legend2">
              <a:extLst>
                <a:ext uri="{FF2B5EF4-FFF2-40B4-BE49-F238E27FC236}">
                  <a16:creationId xmlns:a16="http://schemas.microsoft.com/office/drawing/2014/main" id="{E9DCC6EC-92E6-47D0-B23D-94365AC17441}"/>
                </a:ext>
              </a:extLst>
            </p:cNvPr>
            <p:cNvSpPr txBox="1"/>
            <p:nvPr/>
          </p:nvSpPr>
          <p:spPr>
            <a:xfrm>
              <a:off x="8076312" y="2085275"/>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1" name="Legend3">
              <a:extLst>
                <a:ext uri="{FF2B5EF4-FFF2-40B4-BE49-F238E27FC236}">
                  <a16:creationId xmlns:a16="http://schemas.microsoft.com/office/drawing/2014/main" id="{8451F4C0-E484-44FD-B923-EE0B1E1D1274}"/>
                </a:ext>
              </a:extLst>
            </p:cNvPr>
            <p:cNvSpPr txBox="1"/>
            <p:nvPr/>
          </p:nvSpPr>
          <p:spPr>
            <a:xfrm>
              <a:off x="8076312" y="2460734"/>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2" name="Legend4">
              <a:extLst>
                <a:ext uri="{FF2B5EF4-FFF2-40B4-BE49-F238E27FC236}">
                  <a16:creationId xmlns:a16="http://schemas.microsoft.com/office/drawing/2014/main" id="{508A2D78-9A17-4FB2-A405-02E4BB25DD6C}"/>
                </a:ext>
              </a:extLst>
            </p:cNvPr>
            <p:cNvSpPr txBox="1"/>
            <p:nvPr/>
          </p:nvSpPr>
          <p:spPr>
            <a:xfrm>
              <a:off x="8076312" y="2836193"/>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3" name="Legend5">
              <a:extLst>
                <a:ext uri="{FF2B5EF4-FFF2-40B4-BE49-F238E27FC236}">
                  <a16:creationId xmlns:a16="http://schemas.microsoft.com/office/drawing/2014/main" id="{CF32E1C9-EF64-41BC-8B8E-B7FED880E653}"/>
                </a:ext>
              </a:extLst>
            </p:cNvPr>
            <p:cNvSpPr txBox="1"/>
            <p:nvPr/>
          </p:nvSpPr>
          <p:spPr>
            <a:xfrm>
              <a:off x="8076312" y="3211654"/>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grpSp>
          <p:nvGrpSpPr>
            <p:cNvPr id="154" name="MoonLegend1">
              <a:extLst>
                <a:ext uri="{FF2B5EF4-FFF2-40B4-BE49-F238E27FC236}">
                  <a16:creationId xmlns:a16="http://schemas.microsoft.com/office/drawing/2014/main" id="{496CCEDB-0BDA-47D9-9BA4-03BD59D6EEC2}"/>
                </a:ext>
              </a:extLst>
            </p:cNvPr>
            <p:cNvGrpSpPr>
              <a:grpSpLocks noChangeAspect="1"/>
            </p:cNvGrpSpPr>
            <p:nvPr>
              <p:custDataLst>
                <p:tags r:id="rId25"/>
              </p:custDataLst>
            </p:nvPr>
          </p:nvGrpSpPr>
          <p:grpSpPr>
            <a:xfrm>
              <a:off x="7723680" y="1702457"/>
              <a:ext cx="228600" cy="228600"/>
              <a:chOff x="762000" y="1270000"/>
              <a:chExt cx="254000" cy="254000"/>
            </a:xfrm>
          </p:grpSpPr>
          <p:sp>
            <p:nvSpPr>
              <p:cNvPr id="167" name="Oval 166">
                <a:extLst>
                  <a:ext uri="{FF2B5EF4-FFF2-40B4-BE49-F238E27FC236}">
                    <a16:creationId xmlns:a16="http://schemas.microsoft.com/office/drawing/2014/main" id="{F21E8F0F-ACA9-405E-8484-3FE9B6124FFD}"/>
                  </a:ext>
                </a:extLst>
              </p:cNvPr>
              <p:cNvSpPr/>
              <p:nvPr>
                <p:custDataLst>
                  <p:tags r:id="rId38"/>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8" name="Arc 167" hidden="1">
                <a:extLst>
                  <a:ext uri="{FF2B5EF4-FFF2-40B4-BE49-F238E27FC236}">
                    <a16:creationId xmlns:a16="http://schemas.microsoft.com/office/drawing/2014/main" id="{315D8D40-04AC-475B-AFC0-F08E492D131D}"/>
                  </a:ext>
                </a:extLst>
              </p:cNvPr>
              <p:cNvSpPr/>
              <p:nvPr>
                <p:custDataLst>
                  <p:tags r:id="rId39"/>
                </p:custDataLst>
              </p:nvPr>
            </p:nvSpPr>
            <p:spPr>
              <a:xfrm>
                <a:off x="762000" y="1270000"/>
                <a:ext cx="254000" cy="254000"/>
              </a:xfrm>
              <a:prstGeom prst="arc">
                <a:avLst>
                  <a:gd name="adj1" fmla="val 16200000"/>
                  <a:gd name="adj2" fmla="val 54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5" name="MoonLegend2">
              <a:extLst>
                <a:ext uri="{FF2B5EF4-FFF2-40B4-BE49-F238E27FC236}">
                  <a16:creationId xmlns:a16="http://schemas.microsoft.com/office/drawing/2014/main" id="{BCF3BE62-91BA-488B-84C7-3FE20CFBDB9A}"/>
                </a:ext>
              </a:extLst>
            </p:cNvPr>
            <p:cNvGrpSpPr>
              <a:grpSpLocks noChangeAspect="1"/>
            </p:cNvGrpSpPr>
            <p:nvPr>
              <p:custDataLst>
                <p:tags r:id="rId26"/>
              </p:custDataLst>
            </p:nvPr>
          </p:nvGrpSpPr>
          <p:grpSpPr>
            <a:xfrm>
              <a:off x="7723680" y="2078270"/>
              <a:ext cx="228600" cy="228600"/>
              <a:chOff x="762000" y="1270000"/>
              <a:chExt cx="254000" cy="254000"/>
            </a:xfrm>
          </p:grpSpPr>
          <p:sp>
            <p:nvSpPr>
              <p:cNvPr id="165" name="Oval 164">
                <a:extLst>
                  <a:ext uri="{FF2B5EF4-FFF2-40B4-BE49-F238E27FC236}">
                    <a16:creationId xmlns:a16="http://schemas.microsoft.com/office/drawing/2014/main" id="{D27FF75E-C9E0-4D28-8F47-85C2D2EE375F}"/>
                  </a:ext>
                </a:extLst>
              </p:cNvPr>
              <p:cNvSpPr/>
              <p:nvPr>
                <p:custDataLst>
                  <p:tags r:id="rId36"/>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6" name="Arc 165">
                <a:extLst>
                  <a:ext uri="{FF2B5EF4-FFF2-40B4-BE49-F238E27FC236}">
                    <a16:creationId xmlns:a16="http://schemas.microsoft.com/office/drawing/2014/main" id="{BDC4F596-0330-4D95-8A02-83794DACDB00}"/>
                  </a:ext>
                </a:extLst>
              </p:cNvPr>
              <p:cNvSpPr/>
              <p:nvPr>
                <p:custDataLst>
                  <p:tags r:id="rId37"/>
                </p:custDataLst>
              </p:nvPr>
            </p:nvSpPr>
            <p:spPr>
              <a:xfrm>
                <a:off x="762000" y="1270000"/>
                <a:ext cx="254000" cy="254000"/>
              </a:xfrm>
              <a:prstGeom prst="arc">
                <a:avLst>
                  <a:gd name="adj1" fmla="val 16200000"/>
                  <a:gd name="adj2" fmla="val 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6" name="MoonLegend3">
              <a:extLst>
                <a:ext uri="{FF2B5EF4-FFF2-40B4-BE49-F238E27FC236}">
                  <a16:creationId xmlns:a16="http://schemas.microsoft.com/office/drawing/2014/main" id="{E4482EDB-85E9-4926-9441-26A85880E202}"/>
                </a:ext>
              </a:extLst>
            </p:cNvPr>
            <p:cNvGrpSpPr>
              <a:grpSpLocks noChangeAspect="1"/>
            </p:cNvGrpSpPr>
            <p:nvPr>
              <p:custDataLst>
                <p:tags r:id="rId27"/>
              </p:custDataLst>
            </p:nvPr>
          </p:nvGrpSpPr>
          <p:grpSpPr>
            <a:xfrm>
              <a:off x="7723680" y="2454085"/>
              <a:ext cx="228600" cy="228600"/>
              <a:chOff x="762000" y="1270000"/>
              <a:chExt cx="254000" cy="254000"/>
            </a:xfrm>
          </p:grpSpPr>
          <p:sp>
            <p:nvSpPr>
              <p:cNvPr id="163" name="Oval 162">
                <a:extLst>
                  <a:ext uri="{FF2B5EF4-FFF2-40B4-BE49-F238E27FC236}">
                    <a16:creationId xmlns:a16="http://schemas.microsoft.com/office/drawing/2014/main" id="{6B270099-CB45-46A3-8BC6-ADF0FABD3567}"/>
                  </a:ext>
                </a:extLst>
              </p:cNvPr>
              <p:cNvSpPr/>
              <p:nvPr>
                <p:custDataLst>
                  <p:tags r:id="rId34"/>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4" name="Arc 163">
                <a:extLst>
                  <a:ext uri="{FF2B5EF4-FFF2-40B4-BE49-F238E27FC236}">
                    <a16:creationId xmlns:a16="http://schemas.microsoft.com/office/drawing/2014/main" id="{4D910DDA-12F5-450E-85C1-CD98B4A9EE80}"/>
                  </a:ext>
                </a:extLst>
              </p:cNvPr>
              <p:cNvSpPr/>
              <p:nvPr>
                <p:custDataLst>
                  <p:tags r:id="rId35"/>
                </p:custDataLst>
              </p:nvPr>
            </p:nvSpPr>
            <p:spPr>
              <a:xfrm>
                <a:off x="762000" y="1270000"/>
                <a:ext cx="254000" cy="254000"/>
              </a:xfrm>
              <a:prstGeom prst="arc">
                <a:avLst>
                  <a:gd name="adj1" fmla="val 16200000"/>
                  <a:gd name="adj2" fmla="val 54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7" name="MoonLegend4">
              <a:extLst>
                <a:ext uri="{FF2B5EF4-FFF2-40B4-BE49-F238E27FC236}">
                  <a16:creationId xmlns:a16="http://schemas.microsoft.com/office/drawing/2014/main" id="{2606D4D9-DA1B-4BEB-8CC9-41FDA33CC5A0}"/>
                </a:ext>
              </a:extLst>
            </p:cNvPr>
            <p:cNvGrpSpPr>
              <a:grpSpLocks noChangeAspect="1"/>
            </p:cNvGrpSpPr>
            <p:nvPr>
              <p:custDataLst>
                <p:tags r:id="rId28"/>
              </p:custDataLst>
            </p:nvPr>
          </p:nvGrpSpPr>
          <p:grpSpPr>
            <a:xfrm>
              <a:off x="7723680" y="2829900"/>
              <a:ext cx="228600" cy="228600"/>
              <a:chOff x="762000" y="1270000"/>
              <a:chExt cx="254000" cy="254000"/>
            </a:xfrm>
          </p:grpSpPr>
          <p:sp>
            <p:nvSpPr>
              <p:cNvPr id="161" name="Oval 160">
                <a:extLst>
                  <a:ext uri="{FF2B5EF4-FFF2-40B4-BE49-F238E27FC236}">
                    <a16:creationId xmlns:a16="http://schemas.microsoft.com/office/drawing/2014/main" id="{81477097-8655-4968-A993-EA579ADDDBCF}"/>
                  </a:ext>
                </a:extLst>
              </p:cNvPr>
              <p:cNvSpPr/>
              <p:nvPr>
                <p:custDataLst>
                  <p:tags r:id="rId32"/>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2" name="Arc 161">
                <a:extLst>
                  <a:ext uri="{FF2B5EF4-FFF2-40B4-BE49-F238E27FC236}">
                    <a16:creationId xmlns:a16="http://schemas.microsoft.com/office/drawing/2014/main" id="{EAFFF099-23A4-4400-9308-28EB2E760A74}"/>
                  </a:ext>
                </a:extLst>
              </p:cNvPr>
              <p:cNvSpPr/>
              <p:nvPr>
                <p:custDataLst>
                  <p:tags r:id="rId33"/>
                </p:custDataLst>
              </p:nvPr>
            </p:nvSpPr>
            <p:spPr>
              <a:xfrm>
                <a:off x="762000" y="1270000"/>
                <a:ext cx="254000" cy="254000"/>
              </a:xfrm>
              <a:prstGeom prst="arc">
                <a:avLst>
                  <a:gd name="adj1" fmla="val 16200000"/>
                  <a:gd name="adj2" fmla="val 108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8" name="MoonLegend5">
              <a:extLst>
                <a:ext uri="{FF2B5EF4-FFF2-40B4-BE49-F238E27FC236}">
                  <a16:creationId xmlns:a16="http://schemas.microsoft.com/office/drawing/2014/main" id="{157F392C-3A22-465F-B4F0-A7E9FD7A01A1}"/>
                </a:ext>
              </a:extLst>
            </p:cNvPr>
            <p:cNvGrpSpPr>
              <a:grpSpLocks noChangeAspect="1"/>
            </p:cNvGrpSpPr>
            <p:nvPr>
              <p:custDataLst>
                <p:tags r:id="rId29"/>
              </p:custDataLst>
            </p:nvPr>
          </p:nvGrpSpPr>
          <p:grpSpPr>
            <a:xfrm>
              <a:off x="7723680" y="3205716"/>
              <a:ext cx="228600" cy="228600"/>
              <a:chOff x="762000" y="1270000"/>
              <a:chExt cx="254000" cy="254000"/>
            </a:xfrm>
          </p:grpSpPr>
          <p:sp>
            <p:nvSpPr>
              <p:cNvPr id="159" name="Oval 158">
                <a:extLst>
                  <a:ext uri="{FF2B5EF4-FFF2-40B4-BE49-F238E27FC236}">
                    <a16:creationId xmlns:a16="http://schemas.microsoft.com/office/drawing/2014/main" id="{BE9440E9-0BAB-4509-A556-8A80E9683FAB}"/>
                  </a:ext>
                </a:extLst>
              </p:cNvPr>
              <p:cNvSpPr/>
              <p:nvPr>
                <p:custDataLst>
                  <p:tags r:id="rId30"/>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0" name="Arc 159">
                <a:extLst>
                  <a:ext uri="{FF2B5EF4-FFF2-40B4-BE49-F238E27FC236}">
                    <a16:creationId xmlns:a16="http://schemas.microsoft.com/office/drawing/2014/main" id="{CA6DB424-2E98-4F1D-87A4-EE09FA805687}"/>
                  </a:ext>
                </a:extLst>
              </p:cNvPr>
              <p:cNvSpPr/>
              <p:nvPr>
                <p:custDataLst>
                  <p:tags r:id="rId31"/>
                </p:custDataLst>
              </p:nvPr>
            </p:nvSpPr>
            <p:spPr>
              <a:xfrm>
                <a:off x="762000" y="1270000"/>
                <a:ext cx="254000" cy="254000"/>
              </a:xfrm>
              <a:prstGeom prst="arc">
                <a:avLst>
                  <a:gd name="adj1" fmla="val 16200000"/>
                  <a:gd name="adj2" fmla="val 162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nvGrpSpPr>
          <p:cNvPr id="169" name="Sticker" hidden="1">
            <a:extLst>
              <a:ext uri="{FF2B5EF4-FFF2-40B4-BE49-F238E27FC236}">
                <a16:creationId xmlns:a16="http://schemas.microsoft.com/office/drawing/2014/main" id="{2FA9271D-5EE0-4D66-9FDF-E4D1535949E8}"/>
              </a:ext>
            </a:extLst>
          </p:cNvPr>
          <p:cNvGrpSpPr>
            <a:grpSpLocks noChangeAspect="1"/>
          </p:cNvGrpSpPr>
          <p:nvPr userDrawn="1"/>
        </p:nvGrpSpPr>
        <p:grpSpPr bwMode="gray">
          <a:xfrm>
            <a:off x="558192" y="1289273"/>
            <a:ext cx="429605" cy="156997"/>
            <a:chOff x="8456447" y="272180"/>
            <a:chExt cx="322188" cy="156966"/>
          </a:xfrm>
        </p:grpSpPr>
        <p:sp>
          <p:nvSpPr>
            <p:cNvPr id="170" name="StickerRectangle">
              <a:extLst>
                <a:ext uri="{FF2B5EF4-FFF2-40B4-BE49-F238E27FC236}">
                  <a16:creationId xmlns:a16="http://schemas.microsoft.com/office/drawing/2014/main" id="{27342EFB-A6AF-4379-A9C9-4F8DD97D160E}"/>
                </a:ext>
              </a:extLst>
            </p:cNvPr>
            <p:cNvSpPr>
              <a:spLocks noChangeArrowheads="1"/>
            </p:cNvSpPr>
            <p:nvPr userDrawn="1"/>
          </p:nvSpPr>
          <p:spPr bwMode="gray">
            <a:xfrm>
              <a:off x="8456447" y="272180"/>
              <a:ext cx="322188" cy="156966"/>
            </a:xfrm>
            <a:prstGeom prst="leftRightArrow">
              <a:avLst>
                <a:gd name="adj1" fmla="val 100000"/>
                <a:gd name="adj2" fmla="val 0"/>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18288" anchor="t" anchorCtr="0">
              <a:spAutoFit/>
            </a:bodyPr>
            <a:lstStyle/>
            <a:p>
              <a:pPr algn="l" defTabSz="1193860">
                <a:buClr>
                  <a:schemeClr val="tx2"/>
                </a:buClr>
              </a:pPr>
              <a:r>
                <a:rPr lang="en-US" sz="900" b="1" spc="50" dirty="0">
                  <a:ln w="3175">
                    <a:noFill/>
                  </a:ln>
                  <a:solidFill>
                    <a:schemeClr val="tx1"/>
                  </a:solidFill>
                </a:rPr>
                <a:t>Sticker</a:t>
              </a:r>
              <a:endParaRPr lang="en-US" sz="800" baseline="0" dirty="0">
                <a:solidFill>
                  <a:schemeClr val="tx1"/>
                </a:solidFill>
                <a:latin typeface="+mn-lt"/>
                <a:ea typeface="+mn-ea"/>
              </a:endParaRPr>
            </a:p>
          </p:txBody>
        </p:sp>
        <p:cxnSp>
          <p:nvCxnSpPr>
            <p:cNvPr id="171" name="StickerUnderline">
              <a:extLst>
                <a:ext uri="{FF2B5EF4-FFF2-40B4-BE49-F238E27FC236}">
                  <a16:creationId xmlns:a16="http://schemas.microsoft.com/office/drawing/2014/main" id="{AC518518-EC41-445B-B558-9DBD24A778EA}"/>
                </a:ext>
              </a:extLst>
            </p:cNvPr>
            <p:cNvCxnSpPr>
              <a:cxnSpLocks noChangeShapeType="1"/>
              <a:stCxn id="170" idx="4"/>
              <a:endCxn id="170" idx="6"/>
            </p:cNvCxnSpPr>
            <p:nvPr/>
          </p:nvCxnSpPr>
          <p:spPr bwMode="gray">
            <a:xfrm>
              <a:off x="8456447" y="429146"/>
              <a:ext cx="322188" cy="0"/>
            </a:xfrm>
            <a:prstGeom prst="straightConnector1">
              <a:avLst/>
            </a:prstGeom>
            <a:noFill/>
            <a:ln w="4191">
              <a:solidFill>
                <a:schemeClr val="tx1"/>
              </a:solidFill>
              <a:round/>
              <a:headEnd/>
              <a:tailEnd/>
            </a:ln>
            <a:extLst>
              <a:ext uri="{909E8E84-426E-40DD-AFC4-6F175D3DCCD1}">
                <a14:hiddenFill xmlns:a14="http://schemas.microsoft.com/office/drawing/2010/main">
                  <a:noFill/>
                </a14:hiddenFill>
              </a:ext>
            </a:extLst>
          </p:spPr>
        </p:cxnSp>
      </p:grpSp>
      <p:grpSp>
        <p:nvGrpSpPr>
          <p:cNvPr id="179" name="LegendLines" hidden="1">
            <a:extLst>
              <a:ext uri="{FF2B5EF4-FFF2-40B4-BE49-F238E27FC236}">
                <a16:creationId xmlns:a16="http://schemas.microsoft.com/office/drawing/2014/main" id="{BA3F11B7-574B-46B5-AA05-051B7C0195CA}"/>
              </a:ext>
            </a:extLst>
          </p:cNvPr>
          <p:cNvGrpSpPr/>
          <p:nvPr userDrawn="1"/>
        </p:nvGrpSpPr>
        <p:grpSpPr>
          <a:xfrm>
            <a:off x="10440000" y="3243600"/>
            <a:ext cx="1269335" cy="958286"/>
            <a:chOff x="4372690" y="3739101"/>
            <a:chExt cx="1269335" cy="958286"/>
          </a:xfrm>
        </p:grpSpPr>
        <p:sp>
          <p:nvSpPr>
            <p:cNvPr id="180" name="Legend1">
              <a:extLst>
                <a:ext uri="{FF2B5EF4-FFF2-40B4-BE49-F238E27FC236}">
                  <a16:creationId xmlns:a16="http://schemas.microsoft.com/office/drawing/2014/main" id="{A89F3277-B9B0-4605-94B5-1A0F3CF3FD94}"/>
                </a:ext>
              </a:extLst>
            </p:cNvPr>
            <p:cNvSpPr txBox="1"/>
            <p:nvPr/>
          </p:nvSpPr>
          <p:spPr>
            <a:xfrm>
              <a:off x="4988914" y="3739101"/>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81" name="Legend2">
              <a:extLst>
                <a:ext uri="{FF2B5EF4-FFF2-40B4-BE49-F238E27FC236}">
                  <a16:creationId xmlns:a16="http://schemas.microsoft.com/office/drawing/2014/main" id="{728FD0F6-6F17-4DBC-A433-275600325C11}"/>
                </a:ext>
              </a:extLst>
            </p:cNvPr>
            <p:cNvSpPr txBox="1"/>
            <p:nvPr/>
          </p:nvSpPr>
          <p:spPr>
            <a:xfrm>
              <a:off x="4988914" y="4110522"/>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82" name="Legend3">
              <a:extLst>
                <a:ext uri="{FF2B5EF4-FFF2-40B4-BE49-F238E27FC236}">
                  <a16:creationId xmlns:a16="http://schemas.microsoft.com/office/drawing/2014/main" id="{824D0AAE-0E8B-4539-A5E0-724A7C2C5FB7}"/>
                </a:ext>
              </a:extLst>
            </p:cNvPr>
            <p:cNvSpPr txBox="1"/>
            <p:nvPr/>
          </p:nvSpPr>
          <p:spPr>
            <a:xfrm>
              <a:off x="4988914" y="4481943"/>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83" name="LineLegend3">
              <a:extLst>
                <a:ext uri="{FF2B5EF4-FFF2-40B4-BE49-F238E27FC236}">
                  <a16:creationId xmlns:a16="http://schemas.microsoft.com/office/drawing/2014/main" id="{15B966CE-74A4-42D7-84D1-50EE1BD807B7}"/>
                </a:ext>
              </a:extLst>
            </p:cNvPr>
            <p:cNvSpPr>
              <a:spLocks noChangeShapeType="1"/>
            </p:cNvSpPr>
            <p:nvPr/>
          </p:nvSpPr>
          <p:spPr bwMode="gray">
            <a:xfrm>
              <a:off x="4372690" y="4588113"/>
              <a:ext cx="457200" cy="0"/>
            </a:xfrm>
            <a:prstGeom prst="line">
              <a:avLst/>
            </a:prstGeom>
            <a:noFill/>
            <a:ln w="28575">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sp>
          <p:nvSpPr>
            <p:cNvPr id="184" name="LineLegend2">
              <a:extLst>
                <a:ext uri="{FF2B5EF4-FFF2-40B4-BE49-F238E27FC236}">
                  <a16:creationId xmlns:a16="http://schemas.microsoft.com/office/drawing/2014/main" id="{4AD11E2E-205C-4B89-BD31-DA18921C3385}"/>
                </a:ext>
              </a:extLst>
            </p:cNvPr>
            <p:cNvSpPr>
              <a:spLocks noChangeShapeType="1"/>
            </p:cNvSpPr>
            <p:nvPr/>
          </p:nvSpPr>
          <p:spPr bwMode="gray">
            <a:xfrm>
              <a:off x="4372690" y="4214754"/>
              <a:ext cx="457200" cy="0"/>
            </a:xfrm>
            <a:prstGeom prst="line">
              <a:avLst/>
            </a:prstGeom>
            <a:noFill/>
            <a:ln w="28575">
              <a:solidFill>
                <a:schemeClr val="accent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sp>
          <p:nvSpPr>
            <p:cNvPr id="185" name="LineLegend1">
              <a:extLst>
                <a:ext uri="{FF2B5EF4-FFF2-40B4-BE49-F238E27FC236}">
                  <a16:creationId xmlns:a16="http://schemas.microsoft.com/office/drawing/2014/main" id="{393D5D55-EAFF-4EBE-B2CF-AF057C324E68}"/>
                </a:ext>
              </a:extLst>
            </p:cNvPr>
            <p:cNvSpPr>
              <a:spLocks noChangeShapeType="1"/>
            </p:cNvSpPr>
            <p:nvPr/>
          </p:nvSpPr>
          <p:spPr bwMode="gray">
            <a:xfrm>
              <a:off x="4372690" y="3846823"/>
              <a:ext cx="457200" cy="0"/>
            </a:xfrm>
            <a:prstGeom prst="line">
              <a:avLst/>
            </a:prstGeom>
            <a:noFill/>
            <a:ln w="28575">
              <a:solidFill>
                <a:schemeClr val="accent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grpSp>
    </p:spTree>
    <p:extLst>
      <p:ext uri="{BB962C8B-B14F-4D97-AF65-F5344CB8AC3E}">
        <p14:creationId xmlns:p14="http://schemas.microsoft.com/office/powerpoint/2010/main" val="2969229741"/>
      </p:ext>
    </p:extLst>
  </p:cSld>
  <p:clrMap bg1="lt1" tx1="dk1" bg2="lt2" tx2="dk2" accent1="accent1" accent2="accent2" accent3="accent3" accent4="accent4" accent5="accent5" accent6="accent6" hlink="hlink" folHlink="folHlink"/>
  <p:sldLayoutIdLst>
    <p:sldLayoutId id="2147483794" r:id="rId1"/>
    <p:sldLayoutId id="2147483654" r:id="rId2"/>
    <p:sldLayoutId id="2147483807" r:id="rId3"/>
    <p:sldLayoutId id="2147483800" r:id="rId4"/>
    <p:sldLayoutId id="2147483659" r:id="rId5"/>
    <p:sldLayoutId id="2147483804" r:id="rId6"/>
    <p:sldLayoutId id="2147483860" r:id="rId7"/>
    <p:sldLayoutId id="2147483856" r:id="rId8"/>
    <p:sldLayoutId id="2147483805" r:id="rId9"/>
    <p:sldLayoutId id="2147483806" r:id="rId10"/>
    <p:sldLayoutId id="2147483882" r:id="rId11"/>
    <p:sldLayoutId id="2147483879" r:id="rId12"/>
    <p:sldLayoutId id="2147483706" r:id="rId13"/>
    <p:sldLayoutId id="2147483718" r:id="rId14"/>
  </p:sldLayoutIdLst>
  <p:txStyles>
    <p:titleStyle>
      <a:lvl1pPr algn="l" defTabSz="914400" rtl="0" eaLnBrk="1" latinLnBrk="0" hangingPunct="1">
        <a:lnSpc>
          <a:spcPct val="100000"/>
        </a:lnSpc>
        <a:spcBef>
          <a:spcPct val="0"/>
        </a:spcBef>
        <a:buNone/>
        <a:defRPr sz="2500" b="1" kern="1200" spc="0" baseline="0">
          <a:ln w="6350" cap="flat">
            <a:noFill/>
            <a:miter lim="800000"/>
          </a:ln>
          <a:solidFill>
            <a:schemeClr val="tx1"/>
          </a:solidFill>
          <a:latin typeface="+mj-lt"/>
          <a:ea typeface="+mj-ea"/>
          <a:cs typeface="+mj-cs"/>
        </a:defRPr>
      </a:lvl1pPr>
    </p:titleStyle>
    <p:body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8">
          <p15:clr>
            <a:srgbClr val="5ACBF0"/>
          </p15:clr>
        </p15:guide>
        <p15:guide id="3" orient="horz" pos="3912">
          <p15:clr>
            <a:srgbClr val="5ACBF0"/>
          </p15:clr>
        </p15:guide>
        <p15:guide id="4" orient="horz" pos="1075">
          <p15:clr>
            <a:srgbClr val="F26B43"/>
          </p15:clr>
        </p15:guide>
        <p15:guide id="5" pos="7329">
          <p15:clr>
            <a:srgbClr val="F26B43"/>
          </p15:clr>
        </p15:guide>
        <p15:guide id="6" pos="345">
          <p15:clr>
            <a:srgbClr val="F26B43"/>
          </p15:clr>
        </p15:guide>
        <p15:guide id="8" orient="horz" pos="406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08800E62-ECD5-472D-995B-013B57BB4C07}"/>
              </a:ext>
            </a:extLst>
          </p:cNvPr>
          <p:cNvGraphicFramePr>
            <a:graphicFrameLocks noChangeAspect="1"/>
          </p:cNvGraphicFramePr>
          <p:nvPr userDrawn="1">
            <p:custDataLst>
              <p:tags r:id="rId17"/>
            </p:custDataLst>
            <p:extLst>
              <p:ext uri="{D42A27DB-BD31-4B8C-83A1-F6EECF244321}">
                <p14:modId xmlns:p14="http://schemas.microsoft.com/office/powerpoint/2010/main" val="184931553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7682" name="think-cell Slide" r:id="rId40" imgW="344" imgH="344" progId="TCLayout.ActiveDocument.1">
                  <p:embed/>
                </p:oleObj>
              </mc:Choice>
              <mc:Fallback>
                <p:oleObj name="think-cell Slide" r:id="rId40" imgW="344" imgH="344" progId="TCLayout.ActiveDocument.1">
                  <p:embed/>
                  <p:pic>
                    <p:nvPicPr>
                      <p:cNvPr id="0" name=""/>
                      <p:cNvPicPr/>
                      <p:nvPr/>
                    </p:nvPicPr>
                    <p:blipFill>
                      <a:blip r:embed="rId4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1D1744EB-7E76-4AE2-88F6-C0D4CE03B5BB}"/>
              </a:ext>
            </a:extLst>
          </p:cNvPr>
          <p:cNvSpPr/>
          <p:nvPr userDrawn="1">
            <p:custDataLst>
              <p:tags r:id="rId18"/>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03" name="SlideLogoText">
            <a:extLst>
              <a:ext uri="{FF2B5EF4-FFF2-40B4-BE49-F238E27FC236}">
                <a16:creationId xmlns:a16="http://schemas.microsoft.com/office/drawing/2014/main" id="{69FC0062-74AE-4BDA-ACE7-D069B448DDBC}"/>
              </a:ext>
            </a:extLst>
          </p:cNvPr>
          <p:cNvSpPr txBox="1"/>
          <p:nvPr userDrawn="1">
            <p:custDataLst>
              <p:tags r:id="rId19"/>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cxnSp>
        <p:nvCxnSpPr>
          <p:cNvPr id="106" name="BottomLine">
            <a:extLst>
              <a:ext uri="{FF2B5EF4-FFF2-40B4-BE49-F238E27FC236}">
                <a16:creationId xmlns:a16="http://schemas.microsoft.com/office/drawing/2014/main" id="{8B868434-776E-46FC-90D6-2CC6F63A9A51}"/>
              </a:ext>
            </a:extLst>
          </p:cNvPr>
          <p:cNvCxnSpPr/>
          <p:nvPr userDrawn="1">
            <p:custDataLst>
              <p:tags r:id="rId20"/>
            </p:custDataLst>
          </p:nvPr>
        </p:nvCxnSpPr>
        <p:spPr>
          <a:xfrm>
            <a:off x="554736" y="6453769"/>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
            <a:extLst>
              <a:ext uri="{FF2B5EF4-FFF2-40B4-BE49-F238E27FC236}">
                <a16:creationId xmlns:a16="http://schemas.microsoft.com/office/drawing/2014/main" id="{00E8CD27-C104-4563-9322-C0A2ABFCB5E3}"/>
              </a:ext>
            </a:extLst>
          </p:cNvPr>
          <p:cNvCxnSpPr/>
          <p:nvPr userDrawn="1">
            <p:custDataLst>
              <p:tags r:id="rId21"/>
            </p:custDataLst>
          </p:nvPr>
        </p:nvCxnSpPr>
        <p:spPr>
          <a:xfrm>
            <a:off x="554736" y="1181906"/>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53" name="2. Slide Title">
            <a:extLst>
              <a:ext uri="{FF2B5EF4-FFF2-40B4-BE49-F238E27FC236}">
                <a16:creationId xmlns:a16="http://schemas.microsoft.com/office/drawing/2014/main" id="{7C8D601E-A2E1-4979-AE83-B694B9829662}"/>
              </a:ext>
            </a:extLst>
          </p:cNvPr>
          <p:cNvSpPr>
            <a:spLocks noGrp="1"/>
          </p:cNvSpPr>
          <p:nvPr>
            <p:ph type="title"/>
            <p:custDataLst>
              <p:tags r:id="rId22"/>
            </p:custDataLst>
          </p:nvPr>
        </p:nvSpPr>
        <p:spPr>
          <a:xfrm>
            <a:off x="554736" y="172212"/>
            <a:ext cx="11082528" cy="731520"/>
          </a:xfrm>
          <a:prstGeom prst="rect">
            <a:avLst/>
          </a:prstGeom>
        </p:spPr>
        <p:txBody>
          <a:bodyPr vert="horz" wrap="square" lIns="0" tIns="0" rIns="0" bIns="0" rtlCol="0" anchor="b" anchorCtr="0">
            <a:noAutofit/>
          </a:bodyPr>
          <a:lstStyle/>
          <a:p>
            <a:r>
              <a:rPr lang="en-US" dirty="0"/>
              <a:t>Click to edit Master title style</a:t>
            </a:r>
          </a:p>
        </p:txBody>
      </p:sp>
      <p:sp>
        <p:nvSpPr>
          <p:cNvPr id="54" name="Text Placeholder 2">
            <a:extLst>
              <a:ext uri="{FF2B5EF4-FFF2-40B4-BE49-F238E27FC236}">
                <a16:creationId xmlns:a16="http://schemas.microsoft.com/office/drawing/2014/main" id="{6A9C4AD8-E579-4AD3-9B92-5A31AC8DDA01}"/>
              </a:ext>
            </a:extLst>
          </p:cNvPr>
          <p:cNvSpPr>
            <a:spLocks noGrp="1"/>
          </p:cNvSpPr>
          <p:nvPr>
            <p:ph type="body" idx="1"/>
          </p:nvPr>
        </p:nvSpPr>
        <p:spPr>
          <a:xfrm>
            <a:off x="554736" y="2171700"/>
            <a:ext cx="11082528" cy="252376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5" name="Grid" hidden="1">
            <a:extLst>
              <a:ext uri="{FF2B5EF4-FFF2-40B4-BE49-F238E27FC236}">
                <a16:creationId xmlns:a16="http://schemas.microsoft.com/office/drawing/2014/main" id="{DEFB2FD9-7CD8-4FAE-9553-EBB1883173D8}"/>
              </a:ext>
            </a:extLst>
          </p:cNvPr>
          <p:cNvGrpSpPr/>
          <p:nvPr userDrawn="1">
            <p:custDataLst>
              <p:tags r:id="rId23"/>
            </p:custDataLst>
          </p:nvPr>
        </p:nvGrpSpPr>
        <p:grpSpPr>
          <a:xfrm>
            <a:off x="1524" y="0"/>
            <a:ext cx="12190476" cy="6858000"/>
            <a:chOff x="0" y="0"/>
            <a:chExt cx="12190476" cy="6858000"/>
          </a:xfrm>
        </p:grpSpPr>
        <p:sp>
          <p:nvSpPr>
            <p:cNvPr id="56" name="slide margin">
              <a:extLst>
                <a:ext uri="{FF2B5EF4-FFF2-40B4-BE49-F238E27FC236}">
                  <a16:creationId xmlns:a16="http://schemas.microsoft.com/office/drawing/2014/main" id="{38DD344F-AD20-46A3-A11B-2D82C3344FEC}"/>
                </a:ext>
              </a:extLst>
            </p:cNvPr>
            <p:cNvSpPr/>
            <p:nvPr/>
          </p:nvSpPr>
          <p:spPr bwMode="invGray">
            <a:xfrm>
              <a:off x="1524" y="0"/>
              <a:ext cx="12188952" cy="6858000"/>
            </a:xfrm>
            <a:custGeom>
              <a:avLst/>
              <a:gdLst>
                <a:gd name="connsiteX0" fmla="*/ 551868 w 12188952"/>
                <a:gd name="connsiteY0" fmla="*/ 1709928 h 6858000"/>
                <a:gd name="connsiteX1" fmla="*/ 551868 w 12188952"/>
                <a:gd name="connsiteY1" fmla="*/ 6217920 h 6858000"/>
                <a:gd name="connsiteX2" fmla="*/ 11636196 w 12188952"/>
                <a:gd name="connsiteY2" fmla="*/ 6217920 h 6858000"/>
                <a:gd name="connsiteX3" fmla="*/ 11636196 w 12188952"/>
                <a:gd name="connsiteY3" fmla="*/ 170992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551868" y="1709928"/>
                  </a:moveTo>
                  <a:lnTo>
                    <a:pt x="551868" y="6217920"/>
                  </a:lnTo>
                  <a:lnTo>
                    <a:pt x="11636196" y="6217920"/>
                  </a:lnTo>
                  <a:lnTo>
                    <a:pt x="11636196" y="1709928"/>
                  </a:lnTo>
                  <a:close/>
                  <a:moveTo>
                    <a:pt x="0" y="0"/>
                  </a:moveTo>
                  <a:lnTo>
                    <a:pt x="12188952" y="0"/>
                  </a:lnTo>
                  <a:lnTo>
                    <a:pt x="12188952" y="6858000"/>
                  </a:lnTo>
                  <a:lnTo>
                    <a:pt x="0" y="6858000"/>
                  </a:lnTo>
                  <a:close/>
                </a:path>
              </a:pathLst>
            </a:custGeom>
            <a:solidFill>
              <a:srgbClr val="FF0000">
                <a:alpha val="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solidFill>
                  <a:schemeClr val="tx1"/>
                </a:solidFill>
                <a:latin typeface="+mn-lt"/>
              </a:endParaRPr>
            </a:p>
          </p:txBody>
        </p:sp>
        <p:cxnSp>
          <p:nvCxnSpPr>
            <p:cNvPr id="57" name="Straight Connector 56">
              <a:extLst>
                <a:ext uri="{FF2B5EF4-FFF2-40B4-BE49-F238E27FC236}">
                  <a16:creationId xmlns:a16="http://schemas.microsoft.com/office/drawing/2014/main" id="{6C7601CF-5E5B-457D-847F-427610DA2FB7}"/>
                </a:ext>
              </a:extLst>
            </p:cNvPr>
            <p:cNvCxnSpPr/>
            <p:nvPr/>
          </p:nvCxnSpPr>
          <p:spPr bwMode="invGray">
            <a:xfrm>
              <a:off x="85946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31F3C21-0066-454F-858F-CF8DE7C15746}"/>
                </a:ext>
              </a:extLst>
            </p:cNvPr>
            <p:cNvCxnSpPr/>
            <p:nvPr/>
          </p:nvCxnSpPr>
          <p:spPr bwMode="invGray">
            <a:xfrm>
              <a:off x="1133254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2C2F96-141D-4584-8AFC-7B03AC967AD5}"/>
                </a:ext>
              </a:extLst>
            </p:cNvPr>
            <p:cNvCxnSpPr/>
            <p:nvPr/>
          </p:nvCxnSpPr>
          <p:spPr bwMode="invGray">
            <a:xfrm>
              <a:off x="1811559"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FFAB406-01C7-4D16-B756-95AABF69356F}"/>
                </a:ext>
              </a:extLst>
            </p:cNvPr>
            <p:cNvCxnSpPr/>
            <p:nvPr/>
          </p:nvCxnSpPr>
          <p:spPr bwMode="invGray">
            <a:xfrm>
              <a:off x="2763658"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C0947A7-511E-40BC-89AC-7FB57EB8253A}"/>
                </a:ext>
              </a:extLst>
            </p:cNvPr>
            <p:cNvCxnSpPr/>
            <p:nvPr/>
          </p:nvCxnSpPr>
          <p:spPr bwMode="invGray">
            <a:xfrm>
              <a:off x="3715757"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E13BF7D-FE79-4AD9-BD1E-86E33F888F0B}"/>
                </a:ext>
              </a:extLst>
            </p:cNvPr>
            <p:cNvCxnSpPr/>
            <p:nvPr/>
          </p:nvCxnSpPr>
          <p:spPr bwMode="invGray">
            <a:xfrm>
              <a:off x="4667856"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9CD20B4-6A15-49A2-A59E-FCCFB641E09C}"/>
                </a:ext>
              </a:extLst>
            </p:cNvPr>
            <p:cNvCxnSpPr/>
            <p:nvPr/>
          </p:nvCxnSpPr>
          <p:spPr bwMode="invGray">
            <a:xfrm>
              <a:off x="561995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8C9107F-AE78-4984-826C-0B2406DAF134}"/>
                </a:ext>
              </a:extLst>
            </p:cNvPr>
            <p:cNvCxnSpPr/>
            <p:nvPr/>
          </p:nvCxnSpPr>
          <p:spPr bwMode="invGray">
            <a:xfrm>
              <a:off x="6572054"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34F056F-D81A-4196-9B3A-AE8FD5591CB2}"/>
                </a:ext>
              </a:extLst>
            </p:cNvPr>
            <p:cNvCxnSpPr/>
            <p:nvPr/>
          </p:nvCxnSpPr>
          <p:spPr bwMode="invGray">
            <a:xfrm>
              <a:off x="7524153"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A4C1E84A-C73C-43D4-BA3C-8DBC74530EF8}"/>
                </a:ext>
              </a:extLst>
            </p:cNvPr>
            <p:cNvCxnSpPr/>
            <p:nvPr/>
          </p:nvCxnSpPr>
          <p:spPr bwMode="invGray">
            <a:xfrm>
              <a:off x="8476252"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E85AE8D-58C3-4AA0-B6F0-E5B277CA7900}"/>
                </a:ext>
              </a:extLst>
            </p:cNvPr>
            <p:cNvCxnSpPr/>
            <p:nvPr/>
          </p:nvCxnSpPr>
          <p:spPr bwMode="invGray">
            <a:xfrm>
              <a:off x="9428351"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C36F9C0-4B83-4C02-9FB8-FE87C7414EE2}"/>
                </a:ext>
              </a:extLst>
            </p:cNvPr>
            <p:cNvCxnSpPr/>
            <p:nvPr/>
          </p:nvCxnSpPr>
          <p:spPr bwMode="invGray">
            <a:xfrm>
              <a:off x="1038045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sp>
          <p:nvSpPr>
            <p:cNvPr id="69" name="Freeform: Shape 68">
              <a:extLst>
                <a:ext uri="{FF2B5EF4-FFF2-40B4-BE49-F238E27FC236}">
                  <a16:creationId xmlns:a16="http://schemas.microsoft.com/office/drawing/2014/main" id="{33B3485C-D98D-4843-9430-BAB5037871BA}"/>
                </a:ext>
              </a:extLst>
            </p:cNvPr>
            <p:cNvSpPr/>
            <p:nvPr/>
          </p:nvSpPr>
          <p:spPr bwMode="invGray">
            <a:xfrm>
              <a:off x="152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0" name="Freeform: Shape 69">
              <a:extLst>
                <a:ext uri="{FF2B5EF4-FFF2-40B4-BE49-F238E27FC236}">
                  <a16:creationId xmlns:a16="http://schemas.microsoft.com/office/drawing/2014/main" id="{D4711F5E-C124-4817-92AB-CA50490512E0}"/>
                </a:ext>
              </a:extLst>
            </p:cNvPr>
            <p:cNvSpPr/>
            <p:nvPr/>
          </p:nvSpPr>
          <p:spPr bwMode="invGray">
            <a:xfrm>
              <a:off x="1167385"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1" name="Freeform: Shape 70">
              <a:extLst>
                <a:ext uri="{FF2B5EF4-FFF2-40B4-BE49-F238E27FC236}">
                  <a16:creationId xmlns:a16="http://schemas.microsoft.com/office/drawing/2014/main" id="{287B4A93-F9FF-464C-9429-7F0508C752D8}"/>
                </a:ext>
              </a:extLst>
            </p:cNvPr>
            <p:cNvSpPr/>
            <p:nvPr/>
          </p:nvSpPr>
          <p:spPr bwMode="invGray">
            <a:xfrm>
              <a:off x="2119484"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2" name="Freeform: Shape 71">
              <a:extLst>
                <a:ext uri="{FF2B5EF4-FFF2-40B4-BE49-F238E27FC236}">
                  <a16:creationId xmlns:a16="http://schemas.microsoft.com/office/drawing/2014/main" id="{F30BD8E3-A9FF-4CAF-AFCE-78BAF967AB1A}"/>
                </a:ext>
              </a:extLst>
            </p:cNvPr>
            <p:cNvSpPr/>
            <p:nvPr/>
          </p:nvSpPr>
          <p:spPr bwMode="invGray">
            <a:xfrm>
              <a:off x="3071583"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3" name="Freeform: Shape 72">
              <a:extLst>
                <a:ext uri="{FF2B5EF4-FFF2-40B4-BE49-F238E27FC236}">
                  <a16:creationId xmlns:a16="http://schemas.microsoft.com/office/drawing/2014/main" id="{68DFD3D7-8227-4BAE-92E3-7A8D1D9D120B}"/>
                </a:ext>
              </a:extLst>
            </p:cNvPr>
            <p:cNvSpPr/>
            <p:nvPr/>
          </p:nvSpPr>
          <p:spPr bwMode="invGray">
            <a:xfrm>
              <a:off x="4023681"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4" name="Freeform: Shape 73">
              <a:extLst>
                <a:ext uri="{FF2B5EF4-FFF2-40B4-BE49-F238E27FC236}">
                  <a16:creationId xmlns:a16="http://schemas.microsoft.com/office/drawing/2014/main" id="{B1BDBD63-521E-429E-88F1-146A189AC445}"/>
                </a:ext>
              </a:extLst>
            </p:cNvPr>
            <p:cNvSpPr/>
            <p:nvPr/>
          </p:nvSpPr>
          <p:spPr bwMode="invGray">
            <a:xfrm>
              <a:off x="4975780"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5" name="Freeform: Shape 74">
              <a:extLst>
                <a:ext uri="{FF2B5EF4-FFF2-40B4-BE49-F238E27FC236}">
                  <a16:creationId xmlns:a16="http://schemas.microsoft.com/office/drawing/2014/main" id="{A0B0088A-AB05-469E-9D5A-008850E9B532}"/>
                </a:ext>
              </a:extLst>
            </p:cNvPr>
            <p:cNvSpPr/>
            <p:nvPr/>
          </p:nvSpPr>
          <p:spPr bwMode="invGray">
            <a:xfrm>
              <a:off x="5927879"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6" name="Freeform: Shape 75">
              <a:extLst>
                <a:ext uri="{FF2B5EF4-FFF2-40B4-BE49-F238E27FC236}">
                  <a16:creationId xmlns:a16="http://schemas.microsoft.com/office/drawing/2014/main" id="{19BCFA35-14ED-4686-918B-E003CB0183E0}"/>
                </a:ext>
              </a:extLst>
            </p:cNvPr>
            <p:cNvSpPr/>
            <p:nvPr/>
          </p:nvSpPr>
          <p:spPr bwMode="invGray">
            <a:xfrm>
              <a:off x="6879978"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7" name="Freeform: Shape 76">
              <a:extLst>
                <a:ext uri="{FF2B5EF4-FFF2-40B4-BE49-F238E27FC236}">
                  <a16:creationId xmlns:a16="http://schemas.microsoft.com/office/drawing/2014/main" id="{32C9479A-9B75-4DAD-BD6F-ACA06F40053D}"/>
                </a:ext>
              </a:extLst>
            </p:cNvPr>
            <p:cNvSpPr/>
            <p:nvPr/>
          </p:nvSpPr>
          <p:spPr bwMode="invGray">
            <a:xfrm>
              <a:off x="7832077"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8" name="Freeform: Shape 77">
              <a:extLst>
                <a:ext uri="{FF2B5EF4-FFF2-40B4-BE49-F238E27FC236}">
                  <a16:creationId xmlns:a16="http://schemas.microsoft.com/office/drawing/2014/main" id="{0E502045-AFEE-46BD-82EF-7FDCA210A972}"/>
                </a:ext>
              </a:extLst>
            </p:cNvPr>
            <p:cNvSpPr/>
            <p:nvPr/>
          </p:nvSpPr>
          <p:spPr bwMode="invGray">
            <a:xfrm>
              <a:off x="8784176"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9" name="Freeform: Shape 78">
              <a:extLst>
                <a:ext uri="{FF2B5EF4-FFF2-40B4-BE49-F238E27FC236}">
                  <a16:creationId xmlns:a16="http://schemas.microsoft.com/office/drawing/2014/main" id="{8331B978-23AB-4D1C-BDEB-D3F9BEDAA2DB}"/>
                </a:ext>
              </a:extLst>
            </p:cNvPr>
            <p:cNvSpPr/>
            <p:nvPr/>
          </p:nvSpPr>
          <p:spPr bwMode="invGray">
            <a:xfrm>
              <a:off x="9736274"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0" name="Freeform: Shape 79">
              <a:extLst>
                <a:ext uri="{FF2B5EF4-FFF2-40B4-BE49-F238E27FC236}">
                  <a16:creationId xmlns:a16="http://schemas.microsoft.com/office/drawing/2014/main" id="{B5C2958A-8756-4F5D-9D2E-8609AF3FE7F3}"/>
                </a:ext>
              </a:extLst>
            </p:cNvPr>
            <p:cNvSpPr/>
            <p:nvPr/>
          </p:nvSpPr>
          <p:spPr bwMode="invGray">
            <a:xfrm>
              <a:off x="10688372" y="0"/>
              <a:ext cx="336244" cy="6858000"/>
            </a:xfrm>
            <a:custGeom>
              <a:avLst/>
              <a:gdLst>
                <a:gd name="connsiteX0" fmla="*/ 0 w 336244"/>
                <a:gd name="connsiteY0" fmla="*/ 0 h 6858000"/>
                <a:gd name="connsiteX1" fmla="*/ 336244 w 336244"/>
                <a:gd name="connsiteY1" fmla="*/ 0 h 6858000"/>
                <a:gd name="connsiteX2" fmla="*/ 336244 w 336244"/>
                <a:gd name="connsiteY2" fmla="*/ 6858000 h 6858000"/>
                <a:gd name="connsiteX3" fmla="*/ 0 w 336244"/>
                <a:gd name="connsiteY3" fmla="*/ 6858000 h 6858000"/>
                <a:gd name="connsiteX4" fmla="*/ 0 w 33624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244" h="6858000">
                  <a:moveTo>
                    <a:pt x="0" y="0"/>
                  </a:moveTo>
                  <a:lnTo>
                    <a:pt x="336244" y="0"/>
                  </a:lnTo>
                  <a:lnTo>
                    <a:pt x="336244"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1" name="Freeform: Shape 80">
              <a:extLst>
                <a:ext uri="{FF2B5EF4-FFF2-40B4-BE49-F238E27FC236}">
                  <a16:creationId xmlns:a16="http://schemas.microsoft.com/office/drawing/2014/main" id="{405E51A7-0B73-4EDC-8853-4C4885C3CD12}"/>
                </a:ext>
              </a:extLst>
            </p:cNvPr>
            <p:cNvSpPr/>
            <p:nvPr/>
          </p:nvSpPr>
          <p:spPr bwMode="invGray">
            <a:xfrm>
              <a:off x="1163726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2" name="Freeform: Shape 81">
              <a:extLst>
                <a:ext uri="{FF2B5EF4-FFF2-40B4-BE49-F238E27FC236}">
                  <a16:creationId xmlns:a16="http://schemas.microsoft.com/office/drawing/2014/main" id="{A655BB02-C70B-4783-95E3-349A9749DE81}"/>
                </a:ext>
              </a:extLst>
            </p:cNvPr>
            <p:cNvSpPr/>
            <p:nvPr/>
          </p:nvSpPr>
          <p:spPr bwMode="invGray">
            <a:xfrm>
              <a:off x="7219428"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3" name="Freeform: Shape 82">
              <a:extLst>
                <a:ext uri="{FF2B5EF4-FFF2-40B4-BE49-F238E27FC236}">
                  <a16:creationId xmlns:a16="http://schemas.microsoft.com/office/drawing/2014/main" id="{BF414889-E577-40C3-8CDF-DA20200FC4BB}"/>
                </a:ext>
              </a:extLst>
            </p:cNvPr>
            <p:cNvSpPr/>
            <p:nvPr userDrawn="1"/>
          </p:nvSpPr>
          <p:spPr bwMode="invGray">
            <a:xfrm>
              <a:off x="1506835"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4" name="Freeform: Shape 83">
              <a:extLst>
                <a:ext uri="{FF2B5EF4-FFF2-40B4-BE49-F238E27FC236}">
                  <a16:creationId xmlns:a16="http://schemas.microsoft.com/office/drawing/2014/main" id="{10578B73-0DC8-40FE-8A21-280C0818D286}"/>
                </a:ext>
              </a:extLst>
            </p:cNvPr>
            <p:cNvSpPr/>
            <p:nvPr userDrawn="1"/>
          </p:nvSpPr>
          <p:spPr bwMode="invGray">
            <a:xfrm>
              <a:off x="2458934"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5" name="Freeform: Shape 84">
              <a:extLst>
                <a:ext uri="{FF2B5EF4-FFF2-40B4-BE49-F238E27FC236}">
                  <a16:creationId xmlns:a16="http://schemas.microsoft.com/office/drawing/2014/main" id="{2A3EAB8C-6F2A-4487-A2BB-0984642F92BD}"/>
                </a:ext>
              </a:extLst>
            </p:cNvPr>
            <p:cNvSpPr/>
            <p:nvPr userDrawn="1"/>
          </p:nvSpPr>
          <p:spPr bwMode="invGray">
            <a:xfrm>
              <a:off x="3411033"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6" name="Freeform: Shape 85">
              <a:extLst>
                <a:ext uri="{FF2B5EF4-FFF2-40B4-BE49-F238E27FC236}">
                  <a16:creationId xmlns:a16="http://schemas.microsoft.com/office/drawing/2014/main" id="{07D70175-6613-45BC-AF43-015C72F13A7B}"/>
                </a:ext>
              </a:extLst>
            </p:cNvPr>
            <p:cNvSpPr/>
            <p:nvPr userDrawn="1"/>
          </p:nvSpPr>
          <p:spPr bwMode="invGray">
            <a:xfrm>
              <a:off x="4363132"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7" name="Freeform: Shape 86">
              <a:extLst>
                <a:ext uri="{FF2B5EF4-FFF2-40B4-BE49-F238E27FC236}">
                  <a16:creationId xmlns:a16="http://schemas.microsoft.com/office/drawing/2014/main" id="{9B942F25-6CDB-4981-97B7-D7BDEBE5ADF5}"/>
                </a:ext>
              </a:extLst>
            </p:cNvPr>
            <p:cNvSpPr/>
            <p:nvPr userDrawn="1"/>
          </p:nvSpPr>
          <p:spPr bwMode="invGray">
            <a:xfrm>
              <a:off x="5315230"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8" name="Freeform: Shape 87">
              <a:extLst>
                <a:ext uri="{FF2B5EF4-FFF2-40B4-BE49-F238E27FC236}">
                  <a16:creationId xmlns:a16="http://schemas.microsoft.com/office/drawing/2014/main" id="{01315AFB-F00B-4517-B2CA-2588A030EFF4}"/>
                </a:ext>
              </a:extLst>
            </p:cNvPr>
            <p:cNvSpPr/>
            <p:nvPr userDrawn="1"/>
          </p:nvSpPr>
          <p:spPr bwMode="invGray">
            <a:xfrm>
              <a:off x="6267329"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9" name="Freeform: Shape 88">
              <a:extLst>
                <a:ext uri="{FF2B5EF4-FFF2-40B4-BE49-F238E27FC236}">
                  <a16:creationId xmlns:a16="http://schemas.microsoft.com/office/drawing/2014/main" id="{F2EAC9B8-160B-4F7F-8029-F358F771D704}"/>
                </a:ext>
              </a:extLst>
            </p:cNvPr>
            <p:cNvSpPr/>
            <p:nvPr userDrawn="1"/>
          </p:nvSpPr>
          <p:spPr bwMode="invGray">
            <a:xfrm>
              <a:off x="8171527"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0" name="Freeform: Shape 89">
              <a:extLst>
                <a:ext uri="{FF2B5EF4-FFF2-40B4-BE49-F238E27FC236}">
                  <a16:creationId xmlns:a16="http://schemas.microsoft.com/office/drawing/2014/main" id="{42671AAA-F5BF-4B8E-9B20-12F8E97A3021}"/>
                </a:ext>
              </a:extLst>
            </p:cNvPr>
            <p:cNvSpPr/>
            <p:nvPr userDrawn="1"/>
          </p:nvSpPr>
          <p:spPr bwMode="invGray">
            <a:xfrm>
              <a:off x="912362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1" name="Freeform: Shape 90">
              <a:extLst>
                <a:ext uri="{FF2B5EF4-FFF2-40B4-BE49-F238E27FC236}">
                  <a16:creationId xmlns:a16="http://schemas.microsoft.com/office/drawing/2014/main" id="{23FB4F88-2E32-42AF-931D-73EEE391186B}"/>
                </a:ext>
              </a:extLst>
            </p:cNvPr>
            <p:cNvSpPr/>
            <p:nvPr userDrawn="1"/>
          </p:nvSpPr>
          <p:spPr bwMode="invGray">
            <a:xfrm>
              <a:off x="10075725"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2" name="Freeform: Shape 91">
              <a:extLst>
                <a:ext uri="{FF2B5EF4-FFF2-40B4-BE49-F238E27FC236}">
                  <a16:creationId xmlns:a16="http://schemas.microsoft.com/office/drawing/2014/main" id="{E4A1769F-CE92-4633-87B1-DDCB8F121456}"/>
                </a:ext>
              </a:extLst>
            </p:cNvPr>
            <p:cNvSpPr/>
            <p:nvPr userDrawn="1"/>
          </p:nvSpPr>
          <p:spPr bwMode="invGray">
            <a:xfrm>
              <a:off x="11027826" y="0"/>
              <a:ext cx="609438" cy="6858000"/>
            </a:xfrm>
            <a:custGeom>
              <a:avLst/>
              <a:gdLst>
                <a:gd name="connsiteX0" fmla="*/ 0 w 609438"/>
                <a:gd name="connsiteY0" fmla="*/ 0 h 6858000"/>
                <a:gd name="connsiteX1" fmla="*/ 609438 w 609438"/>
                <a:gd name="connsiteY1" fmla="*/ 0 h 6858000"/>
                <a:gd name="connsiteX2" fmla="*/ 609438 w 609438"/>
                <a:gd name="connsiteY2" fmla="*/ 6858000 h 6858000"/>
                <a:gd name="connsiteX3" fmla="*/ 0 w 609438"/>
                <a:gd name="connsiteY3" fmla="*/ 6858000 h 6858000"/>
                <a:gd name="connsiteX4" fmla="*/ 0 w 60943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38" h="6858000">
                  <a:moveTo>
                    <a:pt x="0" y="0"/>
                  </a:moveTo>
                  <a:lnTo>
                    <a:pt x="609438" y="0"/>
                  </a:lnTo>
                  <a:lnTo>
                    <a:pt x="60943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3" name="Freeform: Shape 92">
              <a:extLst>
                <a:ext uri="{FF2B5EF4-FFF2-40B4-BE49-F238E27FC236}">
                  <a16:creationId xmlns:a16="http://schemas.microsoft.com/office/drawing/2014/main" id="{4B597847-9D21-4E79-A3C1-CD09A72ED17A}"/>
                </a:ext>
              </a:extLst>
            </p:cNvPr>
            <p:cNvSpPr/>
            <p:nvPr userDrawn="1"/>
          </p:nvSpPr>
          <p:spPr bwMode="invGray">
            <a:xfrm>
              <a:off x="55473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cxnSp>
          <p:nvCxnSpPr>
            <p:cNvPr id="94" name="Straight Connector 93">
              <a:extLst>
                <a:ext uri="{FF2B5EF4-FFF2-40B4-BE49-F238E27FC236}">
                  <a16:creationId xmlns:a16="http://schemas.microsoft.com/office/drawing/2014/main" id="{A4475F4C-A18C-4D1A-BA57-171FB0889ED5}"/>
                </a:ext>
              </a:extLst>
            </p:cNvPr>
            <p:cNvCxnSpPr/>
            <p:nvPr userDrawn="1"/>
          </p:nvCxnSpPr>
          <p:spPr bwMode="invGray">
            <a:xfrm>
              <a:off x="0" y="6217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B668352-A3AB-4B2E-9A58-3447022124C4}"/>
                </a:ext>
              </a:extLst>
            </p:cNvPr>
            <p:cNvCxnSpPr/>
            <p:nvPr userDrawn="1"/>
          </p:nvCxnSpPr>
          <p:spPr bwMode="invGray">
            <a:xfrm>
              <a:off x="0" y="3108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FB43971-E513-473C-A51D-9EE94E61083C}"/>
                </a:ext>
              </a:extLst>
            </p:cNvPr>
            <p:cNvCxnSpPr/>
            <p:nvPr userDrawn="1"/>
          </p:nvCxnSpPr>
          <p:spPr bwMode="invGray">
            <a:xfrm>
              <a:off x="0" y="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45DF1BF3-81AD-4891-9BB0-2F7A0C9D4E46}"/>
                </a:ext>
              </a:extLst>
            </p:cNvPr>
            <p:cNvCxnSpPr/>
            <p:nvPr userDrawn="1"/>
          </p:nvCxnSpPr>
          <p:spPr bwMode="invGray">
            <a:xfrm>
              <a:off x="0" y="12435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00BDB8E3-D6DD-4760-8A19-73C078A70F87}"/>
                </a:ext>
              </a:extLst>
            </p:cNvPr>
            <p:cNvCxnSpPr/>
            <p:nvPr userDrawn="1"/>
          </p:nvCxnSpPr>
          <p:spPr bwMode="invGray">
            <a:xfrm>
              <a:off x="0" y="9326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CF12D775-122F-40DE-9D53-9EE07EEAA8F5}"/>
                </a:ext>
              </a:extLst>
            </p:cNvPr>
            <p:cNvCxnSpPr/>
            <p:nvPr userDrawn="1"/>
          </p:nvCxnSpPr>
          <p:spPr bwMode="invGray">
            <a:xfrm>
              <a:off x="0" y="18653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D2CAD56-BA05-4C75-8034-7BE3F452236F}"/>
                </a:ext>
              </a:extLst>
            </p:cNvPr>
            <p:cNvCxnSpPr/>
            <p:nvPr userDrawn="1"/>
          </p:nvCxnSpPr>
          <p:spPr bwMode="invGray">
            <a:xfrm>
              <a:off x="0" y="15544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790E0245-1DD4-47DE-874E-81EEEC5BC8F7}"/>
                </a:ext>
              </a:extLst>
            </p:cNvPr>
            <p:cNvCxnSpPr/>
            <p:nvPr userDrawn="1"/>
          </p:nvCxnSpPr>
          <p:spPr bwMode="invGray">
            <a:xfrm>
              <a:off x="0" y="24871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CFFCCA0-3335-4A1D-ABE0-05033DB06A2E}"/>
                </a:ext>
              </a:extLst>
            </p:cNvPr>
            <p:cNvCxnSpPr/>
            <p:nvPr userDrawn="1"/>
          </p:nvCxnSpPr>
          <p:spPr bwMode="invGray">
            <a:xfrm>
              <a:off x="0" y="21762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F4D72CB9-C1AD-44DE-9701-7AC2B6FF96CE}"/>
                </a:ext>
              </a:extLst>
            </p:cNvPr>
            <p:cNvCxnSpPr/>
            <p:nvPr userDrawn="1"/>
          </p:nvCxnSpPr>
          <p:spPr bwMode="invGray">
            <a:xfrm>
              <a:off x="0" y="310896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89B3321-C5E9-4805-BC66-EA0432C4C15B}"/>
                </a:ext>
              </a:extLst>
            </p:cNvPr>
            <p:cNvCxnSpPr/>
            <p:nvPr userDrawn="1"/>
          </p:nvCxnSpPr>
          <p:spPr bwMode="invGray">
            <a:xfrm>
              <a:off x="0" y="27980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7ACEEB3E-3F13-47FD-9363-059ECF85CA24}"/>
                </a:ext>
              </a:extLst>
            </p:cNvPr>
            <p:cNvCxnSpPr/>
            <p:nvPr userDrawn="1"/>
          </p:nvCxnSpPr>
          <p:spPr bwMode="invGray">
            <a:xfrm>
              <a:off x="0" y="373075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373AB56B-1DBC-4E4B-A722-E8BD0ECD1B41}"/>
                </a:ext>
              </a:extLst>
            </p:cNvPr>
            <p:cNvCxnSpPr/>
            <p:nvPr userDrawn="1"/>
          </p:nvCxnSpPr>
          <p:spPr bwMode="invGray">
            <a:xfrm>
              <a:off x="0" y="341985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7406E6C7-24A3-4B83-8726-B30607709EF5}"/>
                </a:ext>
              </a:extLst>
            </p:cNvPr>
            <p:cNvCxnSpPr/>
            <p:nvPr userDrawn="1"/>
          </p:nvCxnSpPr>
          <p:spPr bwMode="invGray">
            <a:xfrm>
              <a:off x="0" y="43525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ABF470C1-8F17-46A7-9CF6-68959FCC27C5}"/>
                </a:ext>
              </a:extLst>
            </p:cNvPr>
            <p:cNvCxnSpPr/>
            <p:nvPr userDrawn="1"/>
          </p:nvCxnSpPr>
          <p:spPr bwMode="invGray">
            <a:xfrm>
              <a:off x="0" y="40416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BDFB440D-CD6D-4896-879A-A739507A9DA0}"/>
                </a:ext>
              </a:extLst>
            </p:cNvPr>
            <p:cNvCxnSpPr/>
            <p:nvPr userDrawn="1"/>
          </p:nvCxnSpPr>
          <p:spPr bwMode="invGray">
            <a:xfrm>
              <a:off x="0" y="49743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213BC5EF-1845-45CB-A034-F5C2FECB524D}"/>
                </a:ext>
              </a:extLst>
            </p:cNvPr>
            <p:cNvCxnSpPr/>
            <p:nvPr userDrawn="1"/>
          </p:nvCxnSpPr>
          <p:spPr bwMode="invGray">
            <a:xfrm>
              <a:off x="0" y="46634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52206814-DAB9-4959-9312-D81139D2AED1}"/>
                </a:ext>
              </a:extLst>
            </p:cNvPr>
            <p:cNvCxnSpPr/>
            <p:nvPr userDrawn="1"/>
          </p:nvCxnSpPr>
          <p:spPr bwMode="invGray">
            <a:xfrm>
              <a:off x="0" y="55961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863072DF-59FF-4A0A-BAA0-5A11E1D2E4E3}"/>
                </a:ext>
              </a:extLst>
            </p:cNvPr>
            <p:cNvCxnSpPr/>
            <p:nvPr userDrawn="1"/>
          </p:nvCxnSpPr>
          <p:spPr bwMode="invGray">
            <a:xfrm>
              <a:off x="0" y="52852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A4BE5F7-9CDA-49D9-BFEC-F2B196770FC3}"/>
                </a:ext>
              </a:extLst>
            </p:cNvPr>
            <p:cNvCxnSpPr/>
            <p:nvPr userDrawn="1"/>
          </p:nvCxnSpPr>
          <p:spPr bwMode="invGray">
            <a:xfrm>
              <a:off x="0" y="62179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CC5C0C16-0A28-498B-9C6F-5032271897D0}"/>
                </a:ext>
              </a:extLst>
            </p:cNvPr>
            <p:cNvCxnSpPr/>
            <p:nvPr userDrawn="1"/>
          </p:nvCxnSpPr>
          <p:spPr bwMode="invGray">
            <a:xfrm>
              <a:off x="0" y="59070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91131945-8EE6-4545-BF8A-AF353687BEB3}"/>
                </a:ext>
              </a:extLst>
            </p:cNvPr>
            <p:cNvCxnSpPr/>
            <p:nvPr userDrawn="1"/>
          </p:nvCxnSpPr>
          <p:spPr bwMode="invGray">
            <a:xfrm>
              <a:off x="0" y="65288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75DD299-052D-4F8E-A9FE-D093F95B0FF2}"/>
                </a:ext>
              </a:extLst>
            </p:cNvPr>
            <p:cNvCxnSpPr/>
            <p:nvPr userDrawn="1"/>
          </p:nvCxnSpPr>
          <p:spPr bwMode="invGray">
            <a:xfrm>
              <a:off x="0" y="7772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58EBC29A-6A7B-40D5-897C-5DEEBEE6A4B2}"/>
                </a:ext>
              </a:extLst>
            </p:cNvPr>
            <p:cNvCxnSpPr/>
            <p:nvPr userDrawn="1"/>
          </p:nvCxnSpPr>
          <p:spPr bwMode="invGray">
            <a:xfrm>
              <a:off x="0" y="4663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C66B5FDD-F1EC-4F2C-B392-BC178AD8DA90}"/>
                </a:ext>
              </a:extLst>
            </p:cNvPr>
            <p:cNvCxnSpPr/>
            <p:nvPr userDrawn="1"/>
          </p:nvCxnSpPr>
          <p:spPr bwMode="invGray">
            <a:xfrm>
              <a:off x="0" y="1554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D93E83BE-872E-48AC-9FFE-A9F5597742DF}"/>
                </a:ext>
              </a:extLst>
            </p:cNvPr>
            <p:cNvCxnSpPr/>
            <p:nvPr userDrawn="1"/>
          </p:nvCxnSpPr>
          <p:spPr bwMode="invGray">
            <a:xfrm>
              <a:off x="0" y="13990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D9D1C528-2748-4906-ABB1-D32D60EC43E0}"/>
                </a:ext>
              </a:extLst>
            </p:cNvPr>
            <p:cNvCxnSpPr/>
            <p:nvPr userDrawn="1"/>
          </p:nvCxnSpPr>
          <p:spPr bwMode="invGray">
            <a:xfrm>
              <a:off x="0" y="10881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6982271F-16E6-4B46-8B36-C850AA36014C}"/>
                </a:ext>
              </a:extLst>
            </p:cNvPr>
            <p:cNvCxnSpPr/>
            <p:nvPr userDrawn="1"/>
          </p:nvCxnSpPr>
          <p:spPr bwMode="invGray">
            <a:xfrm>
              <a:off x="0" y="20208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8A678F6B-D7A6-4C5F-A60A-68F375965733}"/>
                </a:ext>
              </a:extLst>
            </p:cNvPr>
            <p:cNvCxnSpPr/>
            <p:nvPr userDrawn="1"/>
          </p:nvCxnSpPr>
          <p:spPr bwMode="invGray">
            <a:xfrm>
              <a:off x="0" y="17099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B1F16AAE-3D56-49D9-B1F8-CF0D668C4625}"/>
                </a:ext>
              </a:extLst>
            </p:cNvPr>
            <p:cNvCxnSpPr/>
            <p:nvPr userDrawn="1"/>
          </p:nvCxnSpPr>
          <p:spPr bwMode="invGray">
            <a:xfrm>
              <a:off x="0" y="26426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146BA71-43F2-4516-96BC-46C1F7150D1F}"/>
                </a:ext>
              </a:extLst>
            </p:cNvPr>
            <p:cNvCxnSpPr/>
            <p:nvPr userDrawn="1"/>
          </p:nvCxnSpPr>
          <p:spPr bwMode="invGray">
            <a:xfrm>
              <a:off x="0" y="23317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6B2820DA-E0D5-407B-9227-F00335F2855C}"/>
                </a:ext>
              </a:extLst>
            </p:cNvPr>
            <p:cNvCxnSpPr/>
            <p:nvPr userDrawn="1"/>
          </p:nvCxnSpPr>
          <p:spPr bwMode="invGray">
            <a:xfrm>
              <a:off x="0" y="326440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6A61357-206A-4A6B-82AD-45174279B301}"/>
                </a:ext>
              </a:extLst>
            </p:cNvPr>
            <p:cNvCxnSpPr/>
            <p:nvPr userDrawn="1"/>
          </p:nvCxnSpPr>
          <p:spPr bwMode="invGray">
            <a:xfrm>
              <a:off x="0" y="295351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6FD4E7D7-1920-4CDF-8C8E-2C8843C3234E}"/>
                </a:ext>
              </a:extLst>
            </p:cNvPr>
            <p:cNvCxnSpPr/>
            <p:nvPr userDrawn="1"/>
          </p:nvCxnSpPr>
          <p:spPr bwMode="invGray">
            <a:xfrm>
              <a:off x="0" y="388620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B6B52954-99B2-4CA1-BC58-BC2CE3144C2E}"/>
                </a:ext>
              </a:extLst>
            </p:cNvPr>
            <p:cNvCxnSpPr/>
            <p:nvPr userDrawn="1"/>
          </p:nvCxnSpPr>
          <p:spPr bwMode="invGray">
            <a:xfrm>
              <a:off x="0" y="357530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A58B8F17-F2CF-4C8B-9384-4763AEB46266}"/>
                </a:ext>
              </a:extLst>
            </p:cNvPr>
            <p:cNvCxnSpPr/>
            <p:nvPr userDrawn="1"/>
          </p:nvCxnSpPr>
          <p:spPr bwMode="invGray">
            <a:xfrm>
              <a:off x="0" y="45079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F4D57F3-3690-4C8F-9DD3-6514140E8449}"/>
                </a:ext>
              </a:extLst>
            </p:cNvPr>
            <p:cNvCxnSpPr/>
            <p:nvPr userDrawn="1"/>
          </p:nvCxnSpPr>
          <p:spPr bwMode="invGray">
            <a:xfrm>
              <a:off x="0" y="41970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6F1248E6-58FC-4800-A342-F266640388C0}"/>
                </a:ext>
              </a:extLst>
            </p:cNvPr>
            <p:cNvCxnSpPr/>
            <p:nvPr userDrawn="1"/>
          </p:nvCxnSpPr>
          <p:spPr bwMode="invGray">
            <a:xfrm>
              <a:off x="0" y="51297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9B8011EA-A67B-4792-899C-6F30861FB41B}"/>
                </a:ext>
              </a:extLst>
            </p:cNvPr>
            <p:cNvCxnSpPr/>
            <p:nvPr userDrawn="1"/>
          </p:nvCxnSpPr>
          <p:spPr bwMode="invGray">
            <a:xfrm>
              <a:off x="0" y="48188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4E187538-C1B6-4AB3-9E92-1CBE573E39EA}"/>
                </a:ext>
              </a:extLst>
            </p:cNvPr>
            <p:cNvCxnSpPr/>
            <p:nvPr userDrawn="1"/>
          </p:nvCxnSpPr>
          <p:spPr bwMode="invGray">
            <a:xfrm>
              <a:off x="0" y="57515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F725F436-5B17-4F6D-B174-9FD6324175C9}"/>
                </a:ext>
              </a:extLst>
            </p:cNvPr>
            <p:cNvCxnSpPr/>
            <p:nvPr userDrawn="1"/>
          </p:nvCxnSpPr>
          <p:spPr bwMode="invGray">
            <a:xfrm>
              <a:off x="0" y="54406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3DD99996-2943-48E4-B56E-D3F05FDFEC4F}"/>
                </a:ext>
              </a:extLst>
            </p:cNvPr>
            <p:cNvCxnSpPr/>
            <p:nvPr userDrawn="1"/>
          </p:nvCxnSpPr>
          <p:spPr bwMode="invGray">
            <a:xfrm>
              <a:off x="0" y="63733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8B8D663-5E52-4EA2-8D3F-41F6121FAE3C}"/>
                </a:ext>
              </a:extLst>
            </p:cNvPr>
            <p:cNvCxnSpPr/>
            <p:nvPr userDrawn="1"/>
          </p:nvCxnSpPr>
          <p:spPr bwMode="invGray">
            <a:xfrm>
              <a:off x="0" y="60624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11F6EC2A-C5C1-4266-92CE-81F84B827556}"/>
                </a:ext>
              </a:extLst>
            </p:cNvPr>
            <p:cNvCxnSpPr/>
            <p:nvPr userDrawn="1"/>
          </p:nvCxnSpPr>
          <p:spPr bwMode="invGray">
            <a:xfrm>
              <a:off x="0" y="66842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sp>
          <p:nvSpPr>
            <p:cNvPr id="141" name="main body box">
              <a:extLst>
                <a:ext uri="{FF2B5EF4-FFF2-40B4-BE49-F238E27FC236}">
                  <a16:creationId xmlns:a16="http://schemas.microsoft.com/office/drawing/2014/main" id="{B218B8DC-43D2-4BF0-8019-414A6C978B50}"/>
                </a:ext>
              </a:extLst>
            </p:cNvPr>
            <p:cNvSpPr/>
            <p:nvPr userDrawn="1"/>
          </p:nvSpPr>
          <p:spPr bwMode="invGray">
            <a:xfrm>
              <a:off x="554736" y="1709928"/>
              <a:ext cx="11082528" cy="4507992"/>
            </a:xfrm>
            <a:prstGeom prst="rect">
              <a:avLst/>
            </a:prstGeom>
            <a:noFill/>
            <a:ln w="12700">
              <a:solidFill>
                <a:srgbClr val="19D3C5">
                  <a:alpha val="50000"/>
                </a:srgbClr>
              </a:solidFill>
            </a:ln>
          </p:spPr>
          <p:txBody>
            <a:bodyPr vert="horz" wrap="square" lIns="68572" tIns="34286" rIns="68572" bIns="34286" numCol="1" anchor="t" anchorCtr="0" compatLnSpc="1">
              <a:prstTxWarp prst="textNoShape">
                <a:avLst/>
              </a:prstTxWarp>
              <a:noAutofit/>
            </a:bodyPr>
            <a:lstStyle/>
            <a:p>
              <a:endParaRPr lang="en-US" sz="1323">
                <a:solidFill>
                  <a:schemeClr val="tx1"/>
                </a:solidFill>
                <a:latin typeface="+mn-lt"/>
              </a:endParaRPr>
            </a:p>
          </p:txBody>
        </p:sp>
        <p:cxnSp>
          <p:nvCxnSpPr>
            <p:cNvPr id="142" name="Straight Connector 141">
              <a:extLst>
                <a:ext uri="{FF2B5EF4-FFF2-40B4-BE49-F238E27FC236}">
                  <a16:creationId xmlns:a16="http://schemas.microsoft.com/office/drawing/2014/main" id="{F8A6CBCB-2578-43F1-B7A4-69F595E6E013}"/>
                </a:ext>
              </a:extLst>
            </p:cNvPr>
            <p:cNvCxnSpPr/>
            <p:nvPr userDrawn="1"/>
          </p:nvCxnSpPr>
          <p:spPr bwMode="invGray">
            <a:xfrm>
              <a:off x="554736" y="2177796"/>
              <a:ext cx="11082528" cy="0"/>
            </a:xfrm>
            <a:prstGeom prst="line">
              <a:avLst/>
            </a:prstGeom>
            <a:noFill/>
            <a:ln w="12700">
              <a:solidFill>
                <a:srgbClr val="19D3C5">
                  <a:alpha val="50000"/>
                </a:srgbClr>
              </a:solidFill>
            </a:ln>
          </p:spPr>
        </p:cxnSp>
        <p:cxnSp>
          <p:nvCxnSpPr>
            <p:cNvPr id="143" name="Straight Connector 142">
              <a:extLst>
                <a:ext uri="{FF2B5EF4-FFF2-40B4-BE49-F238E27FC236}">
                  <a16:creationId xmlns:a16="http://schemas.microsoft.com/office/drawing/2014/main" id="{62E19C48-49CD-490C-82AF-6A807F4A91F8}"/>
                </a:ext>
              </a:extLst>
            </p:cNvPr>
            <p:cNvCxnSpPr/>
            <p:nvPr userDrawn="1"/>
          </p:nvCxnSpPr>
          <p:spPr bwMode="invGray">
            <a:xfrm>
              <a:off x="554736" y="1711453"/>
              <a:ext cx="11082528" cy="0"/>
            </a:xfrm>
            <a:prstGeom prst="line">
              <a:avLst/>
            </a:prstGeom>
            <a:noFill/>
            <a:ln w="12700">
              <a:solidFill>
                <a:srgbClr val="19D3C5">
                  <a:alpha val="50000"/>
                </a:srgbClr>
              </a:solidFill>
            </a:ln>
          </p:spPr>
        </p:cxnSp>
      </p:grpSp>
      <p:sp>
        <p:nvSpPr>
          <p:cNvPr id="145" name="4. Footnote" hidden="1">
            <a:extLst>
              <a:ext uri="{FF2B5EF4-FFF2-40B4-BE49-F238E27FC236}">
                <a16:creationId xmlns:a16="http://schemas.microsoft.com/office/drawing/2014/main" id="{56E3DC21-21DB-42FE-8721-1BC0E89F13AE}"/>
              </a:ext>
            </a:extLst>
          </p:cNvPr>
          <p:cNvSpPr txBox="1"/>
          <p:nvPr userDrawn="1">
            <p:custDataLst>
              <p:tags r:id="rId24"/>
            </p:custDataLst>
          </p:nvPr>
        </p:nvSpPr>
        <p:spPr>
          <a:xfrm>
            <a:off x="553972" y="6279028"/>
            <a:ext cx="7278624" cy="123111"/>
          </a:xfrm>
          <a:prstGeom prst="rect">
            <a:avLst/>
          </a:prstGeom>
          <a:noFill/>
        </p:spPr>
        <p:txBody>
          <a:bodyPr wrap="square" lIns="0" tIns="0" rIns="0" b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latin typeface="+mn-lt"/>
                <a:ea typeface="+mn-ea"/>
                <a:cs typeface="Arial" panose="020B0604020202020204" pitchFamily="34" charset="0"/>
              </a:rPr>
              <a:t>Footnotes</a:t>
            </a:r>
          </a:p>
        </p:txBody>
      </p:sp>
      <p:grpSp>
        <p:nvGrpSpPr>
          <p:cNvPr id="185" name="LegendBoxes" hidden="1">
            <a:extLst>
              <a:ext uri="{FF2B5EF4-FFF2-40B4-BE49-F238E27FC236}">
                <a16:creationId xmlns:a16="http://schemas.microsoft.com/office/drawing/2014/main" id="{28785628-9685-42DD-85C6-4A7FDEAEB9E4}"/>
              </a:ext>
            </a:extLst>
          </p:cNvPr>
          <p:cNvGrpSpPr/>
          <p:nvPr userDrawn="1"/>
        </p:nvGrpSpPr>
        <p:grpSpPr>
          <a:xfrm>
            <a:off x="10722394" y="4323600"/>
            <a:ext cx="984864" cy="1717282"/>
            <a:chOff x="9585951" y="2980105"/>
            <a:chExt cx="984864" cy="1717282"/>
          </a:xfrm>
        </p:grpSpPr>
        <p:sp>
          <p:nvSpPr>
            <p:cNvPr id="186" name="RectangleLegend1">
              <a:extLst>
                <a:ext uri="{FF2B5EF4-FFF2-40B4-BE49-F238E27FC236}">
                  <a16:creationId xmlns:a16="http://schemas.microsoft.com/office/drawing/2014/main" id="{F6C915EA-5130-4DA7-8B9A-5E522A1DBE2F}"/>
                </a:ext>
              </a:extLst>
            </p:cNvPr>
            <p:cNvSpPr/>
            <p:nvPr/>
          </p:nvSpPr>
          <p:spPr>
            <a:xfrm>
              <a:off x="9585951" y="3001463"/>
              <a:ext cx="172729" cy="172729"/>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87" name="RectangleLegend2">
              <a:extLst>
                <a:ext uri="{FF2B5EF4-FFF2-40B4-BE49-F238E27FC236}">
                  <a16:creationId xmlns:a16="http://schemas.microsoft.com/office/drawing/2014/main" id="{056BAC0D-94D9-4BAA-A238-909A42CD485B}"/>
                </a:ext>
              </a:extLst>
            </p:cNvPr>
            <p:cNvSpPr/>
            <p:nvPr/>
          </p:nvSpPr>
          <p:spPr>
            <a:xfrm>
              <a:off x="9585951" y="3380961"/>
              <a:ext cx="172729" cy="172729"/>
            </a:xfrm>
            <a:prstGeom prst="rect">
              <a:avLst/>
            </a:prstGeom>
            <a:solidFill>
              <a:schemeClr val="accent2"/>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88" name="RectangleLegend3">
              <a:extLst>
                <a:ext uri="{FF2B5EF4-FFF2-40B4-BE49-F238E27FC236}">
                  <a16:creationId xmlns:a16="http://schemas.microsoft.com/office/drawing/2014/main" id="{BC7BB400-0474-421B-B1C4-D9D83F8D7025}"/>
                </a:ext>
              </a:extLst>
            </p:cNvPr>
            <p:cNvSpPr/>
            <p:nvPr/>
          </p:nvSpPr>
          <p:spPr>
            <a:xfrm>
              <a:off x="9585951" y="3754557"/>
              <a:ext cx="172729" cy="17272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89" name="RectangleLegend4">
              <a:extLst>
                <a:ext uri="{FF2B5EF4-FFF2-40B4-BE49-F238E27FC236}">
                  <a16:creationId xmlns:a16="http://schemas.microsoft.com/office/drawing/2014/main" id="{5D84FBCC-8195-429D-ADA2-ADF26D0822E2}"/>
                </a:ext>
              </a:extLst>
            </p:cNvPr>
            <p:cNvSpPr/>
            <p:nvPr/>
          </p:nvSpPr>
          <p:spPr>
            <a:xfrm>
              <a:off x="9585951" y="4128153"/>
              <a:ext cx="172729" cy="172729"/>
            </a:xfrm>
            <a:prstGeom prst="rect">
              <a:avLst/>
            </a:prstGeom>
            <a:solidFill>
              <a:schemeClr val="accent4"/>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0" name="RectangleLegend5">
              <a:extLst>
                <a:ext uri="{FF2B5EF4-FFF2-40B4-BE49-F238E27FC236}">
                  <a16:creationId xmlns:a16="http://schemas.microsoft.com/office/drawing/2014/main" id="{655825D0-671B-44EC-90C5-7913A4E7BAB9}"/>
                </a:ext>
              </a:extLst>
            </p:cNvPr>
            <p:cNvSpPr/>
            <p:nvPr/>
          </p:nvSpPr>
          <p:spPr>
            <a:xfrm>
              <a:off x="9585951" y="4501749"/>
              <a:ext cx="172729" cy="172729"/>
            </a:xfrm>
            <a:prstGeom prst="rect">
              <a:avLst/>
            </a:prstGeom>
            <a:solidFill>
              <a:schemeClr val="accent5"/>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1" name="Legend1">
              <a:extLst>
                <a:ext uri="{FF2B5EF4-FFF2-40B4-BE49-F238E27FC236}">
                  <a16:creationId xmlns:a16="http://schemas.microsoft.com/office/drawing/2014/main" id="{CD018A8B-4FD0-4C99-AA47-D684D1049136}"/>
                </a:ext>
              </a:extLst>
            </p:cNvPr>
            <p:cNvSpPr txBox="1"/>
            <p:nvPr/>
          </p:nvSpPr>
          <p:spPr>
            <a:xfrm>
              <a:off x="9912097" y="2980105"/>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2" name="Legend2">
              <a:extLst>
                <a:ext uri="{FF2B5EF4-FFF2-40B4-BE49-F238E27FC236}">
                  <a16:creationId xmlns:a16="http://schemas.microsoft.com/office/drawing/2014/main" id="{24E194E3-38A9-4A3A-AEBA-D1DCF1935051}"/>
                </a:ext>
              </a:extLst>
            </p:cNvPr>
            <p:cNvSpPr txBox="1"/>
            <p:nvPr/>
          </p:nvSpPr>
          <p:spPr>
            <a:xfrm>
              <a:off x="9912097" y="3359603"/>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3" name="Legend3">
              <a:extLst>
                <a:ext uri="{FF2B5EF4-FFF2-40B4-BE49-F238E27FC236}">
                  <a16:creationId xmlns:a16="http://schemas.microsoft.com/office/drawing/2014/main" id="{DCCF084D-A8B2-46B3-BE03-CFDA8E58B2B9}"/>
                </a:ext>
              </a:extLst>
            </p:cNvPr>
            <p:cNvSpPr txBox="1"/>
            <p:nvPr/>
          </p:nvSpPr>
          <p:spPr>
            <a:xfrm>
              <a:off x="9912097" y="3739101"/>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4" name="Legend4">
              <a:extLst>
                <a:ext uri="{FF2B5EF4-FFF2-40B4-BE49-F238E27FC236}">
                  <a16:creationId xmlns:a16="http://schemas.microsoft.com/office/drawing/2014/main" id="{0E49468C-EFEE-4C9A-BECB-CC10BE34BF4B}"/>
                </a:ext>
              </a:extLst>
            </p:cNvPr>
            <p:cNvSpPr txBox="1"/>
            <p:nvPr/>
          </p:nvSpPr>
          <p:spPr>
            <a:xfrm>
              <a:off x="9912097" y="4110522"/>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5" name="Legend5">
              <a:extLst>
                <a:ext uri="{FF2B5EF4-FFF2-40B4-BE49-F238E27FC236}">
                  <a16:creationId xmlns:a16="http://schemas.microsoft.com/office/drawing/2014/main" id="{443480AB-89E7-497E-A131-91869590BDB0}"/>
                </a:ext>
              </a:extLst>
            </p:cNvPr>
            <p:cNvSpPr txBox="1"/>
            <p:nvPr/>
          </p:nvSpPr>
          <p:spPr>
            <a:xfrm>
              <a:off x="9912097" y="4481943"/>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grpSp>
      <p:grpSp>
        <p:nvGrpSpPr>
          <p:cNvPr id="146" name="LegendMoons" hidden="1">
            <a:extLst>
              <a:ext uri="{FF2B5EF4-FFF2-40B4-BE49-F238E27FC236}">
                <a16:creationId xmlns:a16="http://schemas.microsoft.com/office/drawing/2014/main" id="{BCBAA4B3-76E3-4E3E-9DFB-193618E70571}"/>
              </a:ext>
            </a:extLst>
          </p:cNvPr>
          <p:cNvGrpSpPr/>
          <p:nvPr userDrawn="1"/>
        </p:nvGrpSpPr>
        <p:grpSpPr>
          <a:xfrm>
            <a:off x="10692000" y="1339200"/>
            <a:ext cx="1023616" cy="1731859"/>
            <a:chOff x="7723680" y="1702457"/>
            <a:chExt cx="1023616" cy="1731859"/>
          </a:xfrm>
        </p:grpSpPr>
        <p:sp>
          <p:nvSpPr>
            <p:cNvPr id="147" name="Legend1">
              <a:extLst>
                <a:ext uri="{FF2B5EF4-FFF2-40B4-BE49-F238E27FC236}">
                  <a16:creationId xmlns:a16="http://schemas.microsoft.com/office/drawing/2014/main" id="{A8F35D73-D259-46FA-AFD2-EA8247EDE0BB}"/>
                </a:ext>
              </a:extLst>
            </p:cNvPr>
            <p:cNvSpPr txBox="1"/>
            <p:nvPr/>
          </p:nvSpPr>
          <p:spPr>
            <a:xfrm>
              <a:off x="8076312" y="1709816"/>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48" name="Legend2">
              <a:extLst>
                <a:ext uri="{FF2B5EF4-FFF2-40B4-BE49-F238E27FC236}">
                  <a16:creationId xmlns:a16="http://schemas.microsoft.com/office/drawing/2014/main" id="{8C810E22-5C1D-4238-A604-CBCDDCB4C05E}"/>
                </a:ext>
              </a:extLst>
            </p:cNvPr>
            <p:cNvSpPr txBox="1"/>
            <p:nvPr/>
          </p:nvSpPr>
          <p:spPr>
            <a:xfrm>
              <a:off x="8076312" y="2085275"/>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49" name="Legend3">
              <a:extLst>
                <a:ext uri="{FF2B5EF4-FFF2-40B4-BE49-F238E27FC236}">
                  <a16:creationId xmlns:a16="http://schemas.microsoft.com/office/drawing/2014/main" id="{E4D11ABD-C458-4D2C-B8BA-1BD7E497965C}"/>
                </a:ext>
              </a:extLst>
            </p:cNvPr>
            <p:cNvSpPr txBox="1"/>
            <p:nvPr/>
          </p:nvSpPr>
          <p:spPr>
            <a:xfrm>
              <a:off x="8076312" y="2460734"/>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0" name="Legend4">
              <a:extLst>
                <a:ext uri="{FF2B5EF4-FFF2-40B4-BE49-F238E27FC236}">
                  <a16:creationId xmlns:a16="http://schemas.microsoft.com/office/drawing/2014/main" id="{6751DA88-7594-4AF8-9B0B-6D236454D486}"/>
                </a:ext>
              </a:extLst>
            </p:cNvPr>
            <p:cNvSpPr txBox="1"/>
            <p:nvPr/>
          </p:nvSpPr>
          <p:spPr>
            <a:xfrm>
              <a:off x="8076312" y="2836193"/>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1" name="Legend5">
              <a:extLst>
                <a:ext uri="{FF2B5EF4-FFF2-40B4-BE49-F238E27FC236}">
                  <a16:creationId xmlns:a16="http://schemas.microsoft.com/office/drawing/2014/main" id="{9BD97B4F-09E8-498D-A862-8771F6492867}"/>
                </a:ext>
              </a:extLst>
            </p:cNvPr>
            <p:cNvSpPr txBox="1"/>
            <p:nvPr/>
          </p:nvSpPr>
          <p:spPr>
            <a:xfrm>
              <a:off x="8076312" y="3211654"/>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grpSp>
          <p:nvGrpSpPr>
            <p:cNvPr id="152" name="MoonLegend1">
              <a:extLst>
                <a:ext uri="{FF2B5EF4-FFF2-40B4-BE49-F238E27FC236}">
                  <a16:creationId xmlns:a16="http://schemas.microsoft.com/office/drawing/2014/main" id="{2D833A59-C7AB-446D-8FF2-91CA9DB3ACEE}"/>
                </a:ext>
              </a:extLst>
            </p:cNvPr>
            <p:cNvGrpSpPr>
              <a:grpSpLocks noChangeAspect="1"/>
            </p:cNvGrpSpPr>
            <p:nvPr>
              <p:custDataLst>
                <p:tags r:id="rId25"/>
              </p:custDataLst>
            </p:nvPr>
          </p:nvGrpSpPr>
          <p:grpSpPr>
            <a:xfrm>
              <a:off x="7723680" y="1702457"/>
              <a:ext cx="228600" cy="228600"/>
              <a:chOff x="762000" y="1270000"/>
              <a:chExt cx="254000" cy="254000"/>
            </a:xfrm>
          </p:grpSpPr>
          <p:sp>
            <p:nvSpPr>
              <p:cNvPr id="165" name="Oval 164">
                <a:extLst>
                  <a:ext uri="{FF2B5EF4-FFF2-40B4-BE49-F238E27FC236}">
                    <a16:creationId xmlns:a16="http://schemas.microsoft.com/office/drawing/2014/main" id="{6FAD167A-470E-49B3-9358-C391E9721499}"/>
                  </a:ext>
                </a:extLst>
              </p:cNvPr>
              <p:cNvSpPr/>
              <p:nvPr>
                <p:custDataLst>
                  <p:tags r:id="rId38"/>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6" name="Arc 165" hidden="1">
                <a:extLst>
                  <a:ext uri="{FF2B5EF4-FFF2-40B4-BE49-F238E27FC236}">
                    <a16:creationId xmlns:a16="http://schemas.microsoft.com/office/drawing/2014/main" id="{2106BC3D-6019-4A97-BF49-95FEE529E3EF}"/>
                  </a:ext>
                </a:extLst>
              </p:cNvPr>
              <p:cNvSpPr/>
              <p:nvPr>
                <p:custDataLst>
                  <p:tags r:id="rId39"/>
                </p:custDataLst>
              </p:nvPr>
            </p:nvSpPr>
            <p:spPr>
              <a:xfrm>
                <a:off x="762000" y="1270000"/>
                <a:ext cx="254000" cy="254000"/>
              </a:xfrm>
              <a:prstGeom prst="arc">
                <a:avLst>
                  <a:gd name="adj1" fmla="val 16200000"/>
                  <a:gd name="adj2" fmla="val 54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3" name="MoonLegend2">
              <a:extLst>
                <a:ext uri="{FF2B5EF4-FFF2-40B4-BE49-F238E27FC236}">
                  <a16:creationId xmlns:a16="http://schemas.microsoft.com/office/drawing/2014/main" id="{290914A9-07C8-4F8C-AD47-74783B1DE6E1}"/>
                </a:ext>
              </a:extLst>
            </p:cNvPr>
            <p:cNvGrpSpPr>
              <a:grpSpLocks noChangeAspect="1"/>
            </p:cNvGrpSpPr>
            <p:nvPr>
              <p:custDataLst>
                <p:tags r:id="rId26"/>
              </p:custDataLst>
            </p:nvPr>
          </p:nvGrpSpPr>
          <p:grpSpPr>
            <a:xfrm>
              <a:off x="7723680" y="2078270"/>
              <a:ext cx="228600" cy="228600"/>
              <a:chOff x="762000" y="1270000"/>
              <a:chExt cx="254000" cy="254000"/>
            </a:xfrm>
          </p:grpSpPr>
          <p:sp>
            <p:nvSpPr>
              <p:cNvPr id="163" name="Oval 162">
                <a:extLst>
                  <a:ext uri="{FF2B5EF4-FFF2-40B4-BE49-F238E27FC236}">
                    <a16:creationId xmlns:a16="http://schemas.microsoft.com/office/drawing/2014/main" id="{14C29FC0-EC32-412C-A1FC-29EF13DE8125}"/>
                  </a:ext>
                </a:extLst>
              </p:cNvPr>
              <p:cNvSpPr/>
              <p:nvPr>
                <p:custDataLst>
                  <p:tags r:id="rId36"/>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4" name="Arc 163">
                <a:extLst>
                  <a:ext uri="{FF2B5EF4-FFF2-40B4-BE49-F238E27FC236}">
                    <a16:creationId xmlns:a16="http://schemas.microsoft.com/office/drawing/2014/main" id="{08217F02-10EE-4BF5-8640-3409A47C5847}"/>
                  </a:ext>
                </a:extLst>
              </p:cNvPr>
              <p:cNvSpPr/>
              <p:nvPr>
                <p:custDataLst>
                  <p:tags r:id="rId37"/>
                </p:custDataLst>
              </p:nvPr>
            </p:nvSpPr>
            <p:spPr>
              <a:xfrm>
                <a:off x="762000" y="1270000"/>
                <a:ext cx="254000" cy="254000"/>
              </a:xfrm>
              <a:prstGeom prst="arc">
                <a:avLst>
                  <a:gd name="adj1" fmla="val 16200000"/>
                  <a:gd name="adj2" fmla="val 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4" name="MoonLegend3">
              <a:extLst>
                <a:ext uri="{FF2B5EF4-FFF2-40B4-BE49-F238E27FC236}">
                  <a16:creationId xmlns:a16="http://schemas.microsoft.com/office/drawing/2014/main" id="{435D5936-2D97-416D-A834-DF4B9D96A043}"/>
                </a:ext>
              </a:extLst>
            </p:cNvPr>
            <p:cNvGrpSpPr>
              <a:grpSpLocks noChangeAspect="1"/>
            </p:cNvGrpSpPr>
            <p:nvPr>
              <p:custDataLst>
                <p:tags r:id="rId27"/>
              </p:custDataLst>
            </p:nvPr>
          </p:nvGrpSpPr>
          <p:grpSpPr>
            <a:xfrm>
              <a:off x="7723680" y="2454085"/>
              <a:ext cx="228600" cy="228600"/>
              <a:chOff x="762000" y="1270000"/>
              <a:chExt cx="254000" cy="254000"/>
            </a:xfrm>
          </p:grpSpPr>
          <p:sp>
            <p:nvSpPr>
              <p:cNvPr id="161" name="Oval 160">
                <a:extLst>
                  <a:ext uri="{FF2B5EF4-FFF2-40B4-BE49-F238E27FC236}">
                    <a16:creationId xmlns:a16="http://schemas.microsoft.com/office/drawing/2014/main" id="{69BF58B2-CF38-41FB-8EF8-3EE6A3F13980}"/>
                  </a:ext>
                </a:extLst>
              </p:cNvPr>
              <p:cNvSpPr/>
              <p:nvPr>
                <p:custDataLst>
                  <p:tags r:id="rId34"/>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2" name="Arc 161">
                <a:extLst>
                  <a:ext uri="{FF2B5EF4-FFF2-40B4-BE49-F238E27FC236}">
                    <a16:creationId xmlns:a16="http://schemas.microsoft.com/office/drawing/2014/main" id="{9A2D06B2-79B1-475C-A66E-9CB573E98829}"/>
                  </a:ext>
                </a:extLst>
              </p:cNvPr>
              <p:cNvSpPr/>
              <p:nvPr>
                <p:custDataLst>
                  <p:tags r:id="rId35"/>
                </p:custDataLst>
              </p:nvPr>
            </p:nvSpPr>
            <p:spPr>
              <a:xfrm>
                <a:off x="762000" y="1270000"/>
                <a:ext cx="254000" cy="254000"/>
              </a:xfrm>
              <a:prstGeom prst="arc">
                <a:avLst>
                  <a:gd name="adj1" fmla="val 16200000"/>
                  <a:gd name="adj2" fmla="val 54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5" name="MoonLegend4">
              <a:extLst>
                <a:ext uri="{FF2B5EF4-FFF2-40B4-BE49-F238E27FC236}">
                  <a16:creationId xmlns:a16="http://schemas.microsoft.com/office/drawing/2014/main" id="{8EC87CF1-17C2-4BF0-9A01-8C2C8FFFF842}"/>
                </a:ext>
              </a:extLst>
            </p:cNvPr>
            <p:cNvGrpSpPr>
              <a:grpSpLocks noChangeAspect="1"/>
            </p:cNvGrpSpPr>
            <p:nvPr>
              <p:custDataLst>
                <p:tags r:id="rId28"/>
              </p:custDataLst>
            </p:nvPr>
          </p:nvGrpSpPr>
          <p:grpSpPr>
            <a:xfrm>
              <a:off x="7723680" y="2829900"/>
              <a:ext cx="228600" cy="228600"/>
              <a:chOff x="762000" y="1270000"/>
              <a:chExt cx="254000" cy="254000"/>
            </a:xfrm>
          </p:grpSpPr>
          <p:sp>
            <p:nvSpPr>
              <p:cNvPr id="159" name="Oval 158">
                <a:extLst>
                  <a:ext uri="{FF2B5EF4-FFF2-40B4-BE49-F238E27FC236}">
                    <a16:creationId xmlns:a16="http://schemas.microsoft.com/office/drawing/2014/main" id="{3A7C7C4F-14E8-4812-AC35-7D066AEC66E0}"/>
                  </a:ext>
                </a:extLst>
              </p:cNvPr>
              <p:cNvSpPr/>
              <p:nvPr>
                <p:custDataLst>
                  <p:tags r:id="rId32"/>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0" name="Arc 159">
                <a:extLst>
                  <a:ext uri="{FF2B5EF4-FFF2-40B4-BE49-F238E27FC236}">
                    <a16:creationId xmlns:a16="http://schemas.microsoft.com/office/drawing/2014/main" id="{7F7E2EA4-AD8C-4DA3-ACA6-A69404D1E88D}"/>
                  </a:ext>
                </a:extLst>
              </p:cNvPr>
              <p:cNvSpPr/>
              <p:nvPr>
                <p:custDataLst>
                  <p:tags r:id="rId33"/>
                </p:custDataLst>
              </p:nvPr>
            </p:nvSpPr>
            <p:spPr>
              <a:xfrm>
                <a:off x="762000" y="1270000"/>
                <a:ext cx="254000" cy="254000"/>
              </a:xfrm>
              <a:prstGeom prst="arc">
                <a:avLst>
                  <a:gd name="adj1" fmla="val 16200000"/>
                  <a:gd name="adj2" fmla="val 108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6" name="MoonLegend5">
              <a:extLst>
                <a:ext uri="{FF2B5EF4-FFF2-40B4-BE49-F238E27FC236}">
                  <a16:creationId xmlns:a16="http://schemas.microsoft.com/office/drawing/2014/main" id="{BCD87F8B-10B7-4E82-8EC4-F08B412A1736}"/>
                </a:ext>
              </a:extLst>
            </p:cNvPr>
            <p:cNvGrpSpPr>
              <a:grpSpLocks noChangeAspect="1"/>
            </p:cNvGrpSpPr>
            <p:nvPr>
              <p:custDataLst>
                <p:tags r:id="rId29"/>
              </p:custDataLst>
            </p:nvPr>
          </p:nvGrpSpPr>
          <p:grpSpPr>
            <a:xfrm>
              <a:off x="7723680" y="3205716"/>
              <a:ext cx="228600" cy="228600"/>
              <a:chOff x="762000" y="1270000"/>
              <a:chExt cx="254000" cy="254000"/>
            </a:xfrm>
          </p:grpSpPr>
          <p:sp>
            <p:nvSpPr>
              <p:cNvPr id="157" name="Oval 156">
                <a:extLst>
                  <a:ext uri="{FF2B5EF4-FFF2-40B4-BE49-F238E27FC236}">
                    <a16:creationId xmlns:a16="http://schemas.microsoft.com/office/drawing/2014/main" id="{88573FB6-1F3D-4B01-98F6-7E4478BE33EF}"/>
                  </a:ext>
                </a:extLst>
              </p:cNvPr>
              <p:cNvSpPr/>
              <p:nvPr>
                <p:custDataLst>
                  <p:tags r:id="rId30"/>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58" name="Arc 157">
                <a:extLst>
                  <a:ext uri="{FF2B5EF4-FFF2-40B4-BE49-F238E27FC236}">
                    <a16:creationId xmlns:a16="http://schemas.microsoft.com/office/drawing/2014/main" id="{CF3B10D5-50BA-4075-BEDD-5D7FF7BE36E6}"/>
                  </a:ext>
                </a:extLst>
              </p:cNvPr>
              <p:cNvSpPr/>
              <p:nvPr>
                <p:custDataLst>
                  <p:tags r:id="rId31"/>
                </p:custDataLst>
              </p:nvPr>
            </p:nvSpPr>
            <p:spPr>
              <a:xfrm>
                <a:off x="762000" y="1270000"/>
                <a:ext cx="254000" cy="254000"/>
              </a:xfrm>
              <a:prstGeom prst="arc">
                <a:avLst>
                  <a:gd name="adj1" fmla="val 16200000"/>
                  <a:gd name="adj2" fmla="val 162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nvGrpSpPr>
          <p:cNvPr id="167" name="Sticker" hidden="1">
            <a:extLst>
              <a:ext uri="{FF2B5EF4-FFF2-40B4-BE49-F238E27FC236}">
                <a16:creationId xmlns:a16="http://schemas.microsoft.com/office/drawing/2014/main" id="{174FA759-1A16-45E2-B8DB-6AC61DFC92D4}"/>
              </a:ext>
            </a:extLst>
          </p:cNvPr>
          <p:cNvGrpSpPr>
            <a:grpSpLocks noChangeAspect="1"/>
          </p:cNvGrpSpPr>
          <p:nvPr userDrawn="1"/>
        </p:nvGrpSpPr>
        <p:grpSpPr bwMode="gray">
          <a:xfrm>
            <a:off x="559460" y="1289273"/>
            <a:ext cx="428337" cy="156997"/>
            <a:chOff x="8456447" y="272180"/>
            <a:chExt cx="322188" cy="156966"/>
          </a:xfrm>
        </p:grpSpPr>
        <p:sp>
          <p:nvSpPr>
            <p:cNvPr id="168" name="StickerRectangle">
              <a:extLst>
                <a:ext uri="{FF2B5EF4-FFF2-40B4-BE49-F238E27FC236}">
                  <a16:creationId xmlns:a16="http://schemas.microsoft.com/office/drawing/2014/main" id="{99FB5892-A9FF-4D0E-8661-19A39D5E096E}"/>
                </a:ext>
              </a:extLst>
            </p:cNvPr>
            <p:cNvSpPr>
              <a:spLocks noChangeArrowheads="1"/>
            </p:cNvSpPr>
            <p:nvPr userDrawn="1"/>
          </p:nvSpPr>
          <p:spPr bwMode="gray">
            <a:xfrm>
              <a:off x="8456447" y="272180"/>
              <a:ext cx="322188" cy="156966"/>
            </a:xfrm>
            <a:prstGeom prst="leftRightArrow">
              <a:avLst>
                <a:gd name="adj1" fmla="val 100000"/>
                <a:gd name="adj2" fmla="val 0"/>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18288" anchor="t" anchorCtr="0">
              <a:spAutoFit/>
            </a:bodyPr>
            <a:lstStyle/>
            <a:p>
              <a:pPr algn="l" defTabSz="1193860">
                <a:buClr>
                  <a:schemeClr val="tx2"/>
                </a:buClr>
              </a:pPr>
              <a:r>
                <a:rPr lang="en-US" sz="900" b="1" spc="50" dirty="0">
                  <a:ln w="3175">
                    <a:noFill/>
                  </a:ln>
                  <a:solidFill>
                    <a:schemeClr val="tx1"/>
                  </a:solidFill>
                </a:rPr>
                <a:t>Sticker</a:t>
              </a:r>
              <a:endParaRPr lang="en-US" sz="800" baseline="0" dirty="0">
                <a:solidFill>
                  <a:schemeClr val="tx1"/>
                </a:solidFill>
                <a:latin typeface="+mn-lt"/>
                <a:ea typeface="+mn-ea"/>
              </a:endParaRPr>
            </a:p>
          </p:txBody>
        </p:sp>
        <p:cxnSp>
          <p:nvCxnSpPr>
            <p:cNvPr id="169" name="StickerUnderline">
              <a:extLst>
                <a:ext uri="{FF2B5EF4-FFF2-40B4-BE49-F238E27FC236}">
                  <a16:creationId xmlns:a16="http://schemas.microsoft.com/office/drawing/2014/main" id="{B821CB31-49E5-49E7-966F-3C5449557168}"/>
                </a:ext>
              </a:extLst>
            </p:cNvPr>
            <p:cNvCxnSpPr>
              <a:cxnSpLocks noChangeShapeType="1"/>
              <a:stCxn id="168" idx="4"/>
              <a:endCxn id="168" idx="6"/>
            </p:cNvCxnSpPr>
            <p:nvPr/>
          </p:nvCxnSpPr>
          <p:spPr bwMode="gray">
            <a:xfrm>
              <a:off x="8456447" y="429146"/>
              <a:ext cx="322188" cy="0"/>
            </a:xfrm>
            <a:prstGeom prst="straightConnector1">
              <a:avLst/>
            </a:prstGeom>
            <a:noFill/>
            <a:ln w="4191">
              <a:solidFill>
                <a:schemeClr val="tx1"/>
              </a:solidFill>
              <a:round/>
              <a:headEnd/>
              <a:tailEnd/>
            </a:ln>
            <a:extLst>
              <a:ext uri="{909E8E84-426E-40DD-AFC4-6F175D3DCCD1}">
                <a14:hiddenFill xmlns:a14="http://schemas.microsoft.com/office/drawing/2010/main">
                  <a:noFill/>
                </a14:hiddenFill>
              </a:ext>
            </a:extLst>
          </p:spPr>
        </p:cxnSp>
      </p:grpSp>
      <p:grpSp>
        <p:nvGrpSpPr>
          <p:cNvPr id="144" name="LegendLines" hidden="1">
            <a:extLst>
              <a:ext uri="{FF2B5EF4-FFF2-40B4-BE49-F238E27FC236}">
                <a16:creationId xmlns:a16="http://schemas.microsoft.com/office/drawing/2014/main" id="{96520A0D-E8D0-48B5-8162-BA1976A5C3E1}"/>
              </a:ext>
            </a:extLst>
          </p:cNvPr>
          <p:cNvGrpSpPr/>
          <p:nvPr userDrawn="1"/>
        </p:nvGrpSpPr>
        <p:grpSpPr>
          <a:xfrm>
            <a:off x="10440000" y="3243600"/>
            <a:ext cx="1269335" cy="958286"/>
            <a:chOff x="4372690" y="3739101"/>
            <a:chExt cx="1269335" cy="958286"/>
          </a:xfrm>
        </p:grpSpPr>
        <p:sp>
          <p:nvSpPr>
            <p:cNvPr id="170" name="Legend1">
              <a:extLst>
                <a:ext uri="{FF2B5EF4-FFF2-40B4-BE49-F238E27FC236}">
                  <a16:creationId xmlns:a16="http://schemas.microsoft.com/office/drawing/2014/main" id="{D5E27233-7661-43E0-8C1B-859EBE562598}"/>
                </a:ext>
              </a:extLst>
            </p:cNvPr>
            <p:cNvSpPr txBox="1"/>
            <p:nvPr/>
          </p:nvSpPr>
          <p:spPr>
            <a:xfrm>
              <a:off x="4988914" y="3739101"/>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71" name="Legend2">
              <a:extLst>
                <a:ext uri="{FF2B5EF4-FFF2-40B4-BE49-F238E27FC236}">
                  <a16:creationId xmlns:a16="http://schemas.microsoft.com/office/drawing/2014/main" id="{215BA769-FC3A-4971-81E8-16C8E7138029}"/>
                </a:ext>
              </a:extLst>
            </p:cNvPr>
            <p:cNvSpPr txBox="1"/>
            <p:nvPr/>
          </p:nvSpPr>
          <p:spPr>
            <a:xfrm>
              <a:off x="4988914" y="4110522"/>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72" name="Legend3">
              <a:extLst>
                <a:ext uri="{FF2B5EF4-FFF2-40B4-BE49-F238E27FC236}">
                  <a16:creationId xmlns:a16="http://schemas.microsoft.com/office/drawing/2014/main" id="{75880242-A8D7-441D-805E-B817DF5CA854}"/>
                </a:ext>
              </a:extLst>
            </p:cNvPr>
            <p:cNvSpPr txBox="1"/>
            <p:nvPr/>
          </p:nvSpPr>
          <p:spPr>
            <a:xfrm>
              <a:off x="4988914" y="4481943"/>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73" name="LineLegend3">
              <a:extLst>
                <a:ext uri="{FF2B5EF4-FFF2-40B4-BE49-F238E27FC236}">
                  <a16:creationId xmlns:a16="http://schemas.microsoft.com/office/drawing/2014/main" id="{5C3089E9-5649-4103-BA5F-72175F24BEF8}"/>
                </a:ext>
              </a:extLst>
            </p:cNvPr>
            <p:cNvSpPr>
              <a:spLocks noChangeShapeType="1"/>
            </p:cNvSpPr>
            <p:nvPr/>
          </p:nvSpPr>
          <p:spPr bwMode="gray">
            <a:xfrm>
              <a:off x="4372690" y="4588113"/>
              <a:ext cx="457200" cy="0"/>
            </a:xfrm>
            <a:prstGeom prst="line">
              <a:avLst/>
            </a:prstGeom>
            <a:noFill/>
            <a:ln w="28575">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sp>
          <p:nvSpPr>
            <p:cNvPr id="174" name="LineLegend2">
              <a:extLst>
                <a:ext uri="{FF2B5EF4-FFF2-40B4-BE49-F238E27FC236}">
                  <a16:creationId xmlns:a16="http://schemas.microsoft.com/office/drawing/2014/main" id="{70A7CFCE-D526-433E-9FBC-6DEF2F5E9EB4}"/>
                </a:ext>
              </a:extLst>
            </p:cNvPr>
            <p:cNvSpPr>
              <a:spLocks noChangeShapeType="1"/>
            </p:cNvSpPr>
            <p:nvPr/>
          </p:nvSpPr>
          <p:spPr bwMode="gray">
            <a:xfrm>
              <a:off x="4372690" y="4214754"/>
              <a:ext cx="457200" cy="0"/>
            </a:xfrm>
            <a:prstGeom prst="line">
              <a:avLst/>
            </a:prstGeom>
            <a:noFill/>
            <a:ln w="28575">
              <a:solidFill>
                <a:schemeClr val="accent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sp>
          <p:nvSpPr>
            <p:cNvPr id="175" name="LineLegend1">
              <a:extLst>
                <a:ext uri="{FF2B5EF4-FFF2-40B4-BE49-F238E27FC236}">
                  <a16:creationId xmlns:a16="http://schemas.microsoft.com/office/drawing/2014/main" id="{4AD9EC0A-8F45-49FA-BB0F-195682A6F6BE}"/>
                </a:ext>
              </a:extLst>
            </p:cNvPr>
            <p:cNvSpPr>
              <a:spLocks noChangeShapeType="1"/>
            </p:cNvSpPr>
            <p:nvPr/>
          </p:nvSpPr>
          <p:spPr bwMode="gray">
            <a:xfrm>
              <a:off x="4372690" y="3846823"/>
              <a:ext cx="457200" cy="0"/>
            </a:xfrm>
            <a:prstGeom prst="line">
              <a:avLst/>
            </a:prstGeom>
            <a:noFill/>
            <a:ln w="28575">
              <a:solidFill>
                <a:schemeClr val="accent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grpSp>
    </p:spTree>
    <p:extLst>
      <p:ext uri="{BB962C8B-B14F-4D97-AF65-F5344CB8AC3E}">
        <p14:creationId xmlns:p14="http://schemas.microsoft.com/office/powerpoint/2010/main" val="3386525249"/>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70" r:id="rId5"/>
    <p:sldLayoutId id="2147483871" r:id="rId6"/>
    <p:sldLayoutId id="2147483872" r:id="rId7"/>
    <p:sldLayoutId id="2147483873" r:id="rId8"/>
    <p:sldLayoutId id="2147483874" r:id="rId9"/>
    <p:sldLayoutId id="2147483875" r:id="rId10"/>
    <p:sldLayoutId id="2147483881" r:id="rId11"/>
    <p:sldLayoutId id="2147483880" r:id="rId12"/>
    <p:sldLayoutId id="2147483877" r:id="rId13"/>
    <p:sldLayoutId id="2147483878" r:id="rId14"/>
  </p:sldLayoutIdLst>
  <p:txStyles>
    <p:titleStyle>
      <a:lvl1pPr algn="l" defTabSz="914400" rtl="0" eaLnBrk="1" latinLnBrk="0" hangingPunct="1">
        <a:lnSpc>
          <a:spcPct val="100000"/>
        </a:lnSpc>
        <a:spcBef>
          <a:spcPct val="0"/>
        </a:spcBef>
        <a:buNone/>
        <a:defRPr sz="2500" b="1" kern="1200" spc="0" baseline="0">
          <a:ln w="6350" cap="flat">
            <a:noFill/>
            <a:miter lim="800000"/>
          </a:ln>
          <a:solidFill>
            <a:schemeClr val="tx1"/>
          </a:solidFill>
          <a:latin typeface="+mj-lt"/>
          <a:ea typeface="+mj-ea"/>
          <a:cs typeface="+mj-cs"/>
        </a:defRPr>
      </a:lvl1pPr>
    </p:titleStyle>
    <p:body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Clr>
          <a:schemeClr val="tx1"/>
        </a:buClr>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Clr>
          <a:schemeClr val="tx1"/>
        </a:buClr>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Clr>
          <a:schemeClr val="tx1"/>
        </a:buClr>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Clr>
          <a:schemeClr val="tx1"/>
        </a:buClr>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914400" indent="0" algn="l" defTabSz="914400" rtl="0" eaLnBrk="1" latinLnBrk="0" hangingPunct="1">
        <a:lnSpc>
          <a:spcPct val="100000"/>
        </a:lnSpc>
        <a:spcBef>
          <a:spcPts val="0"/>
        </a:spcBef>
        <a:spcAft>
          <a:spcPts val="300"/>
        </a:spcAft>
        <a:buSzPct val="100000"/>
        <a:buFont typeface="Arial" panose="020B0604020202020204" pitchFamily="34" charset="0"/>
        <a:buNone/>
        <a:defRPr sz="1600" kern="1200">
          <a:solidFill>
            <a:schemeClr val="tx1"/>
          </a:solidFill>
          <a:latin typeface="+mn-lt"/>
          <a:ea typeface="+mn-ea"/>
          <a:cs typeface="Arial" panose="020B0604020202020204" pitchFamily="34" charset="0"/>
        </a:defRPr>
      </a:lvl6pPr>
      <a:lvl7pPr marL="914400" indent="0" algn="l" defTabSz="914400" rtl="0" eaLnBrk="1" latinLnBrk="0" hangingPunct="1">
        <a:lnSpc>
          <a:spcPct val="100000"/>
        </a:lnSpc>
        <a:spcBef>
          <a:spcPts val="0"/>
        </a:spcBef>
        <a:spcAft>
          <a:spcPts val="300"/>
        </a:spcAft>
        <a:buSzPct val="100000"/>
        <a:buFont typeface="Arial" panose="020B0604020202020204" pitchFamily="34" charset="0"/>
        <a:buNone/>
        <a:defRPr sz="1600" kern="1200">
          <a:solidFill>
            <a:schemeClr val="tx1"/>
          </a:solidFill>
          <a:latin typeface="+mn-lt"/>
          <a:ea typeface="+mn-ea"/>
          <a:cs typeface="Arial" panose="020B0604020202020204" pitchFamily="34" charset="0"/>
        </a:defRPr>
      </a:lvl7pPr>
      <a:lvl8pPr marL="914400" indent="0" algn="l" defTabSz="914400" rtl="0" eaLnBrk="1" latinLnBrk="0" hangingPunct="1">
        <a:lnSpc>
          <a:spcPct val="100000"/>
        </a:lnSpc>
        <a:spcBef>
          <a:spcPts val="0"/>
        </a:spcBef>
        <a:spcAft>
          <a:spcPts val="300"/>
        </a:spcAft>
        <a:buSzPct val="100000"/>
        <a:buFont typeface="Arial" panose="020B0604020202020204" pitchFamily="34" charset="0"/>
        <a:buNone/>
        <a:defRPr sz="1600" kern="1200">
          <a:solidFill>
            <a:schemeClr val="tx1"/>
          </a:solidFill>
          <a:latin typeface="+mn-lt"/>
          <a:ea typeface="+mn-ea"/>
          <a:cs typeface="Arial" panose="020B0604020202020204" pitchFamily="34" charset="0"/>
        </a:defRPr>
      </a:lvl8pPr>
      <a:lvl9pPr marL="914400" indent="0" algn="l" defTabSz="914400" rtl="0" eaLnBrk="1" latinLnBrk="0" hangingPunct="1">
        <a:lnSpc>
          <a:spcPct val="100000"/>
        </a:lnSpc>
        <a:spcBef>
          <a:spcPts val="0"/>
        </a:spcBef>
        <a:spcAft>
          <a:spcPts val="300"/>
        </a:spcAft>
        <a:buSzPct val="100000"/>
        <a:buFont typeface="Arial" panose="020B0604020202020204" pitchFamily="34" charset="0"/>
        <a:buNone/>
        <a:defRPr sz="1600" kern="1200">
          <a:solidFill>
            <a:schemeClr val="tx1"/>
          </a:solidFill>
          <a:latin typeface="+mn-lt"/>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8">
          <p15:clr>
            <a:srgbClr val="5ACBF0"/>
          </p15:clr>
        </p15:guide>
        <p15:guide id="3" orient="horz" pos="3912">
          <p15:clr>
            <a:srgbClr val="5ACBF0"/>
          </p15:clr>
        </p15:guide>
        <p15:guide id="4" orient="horz" pos="1075">
          <p15:clr>
            <a:srgbClr val="F26B43"/>
          </p15:clr>
        </p15:guide>
        <p15:guide id="5" pos="7329">
          <p15:clr>
            <a:srgbClr val="F26B43"/>
          </p15:clr>
        </p15:guide>
        <p15:guide id="6" pos="345">
          <p15:clr>
            <a:srgbClr val="F26B43"/>
          </p15:clr>
        </p15:guide>
        <p15:guide id="8" orient="horz" pos="4063">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271.xml"/><Relationship Id="rId7" Type="http://schemas.openxmlformats.org/officeDocument/2006/relationships/tags" Target="../tags/tag275.xml"/><Relationship Id="rId2" Type="http://schemas.openxmlformats.org/officeDocument/2006/relationships/tags" Target="../tags/tag270.xml"/><Relationship Id="rId1" Type="http://schemas.openxmlformats.org/officeDocument/2006/relationships/vmlDrawing" Target="../drawings/vmlDrawing18.vml"/><Relationship Id="rId6" Type="http://schemas.openxmlformats.org/officeDocument/2006/relationships/tags" Target="../tags/tag274.xml"/><Relationship Id="rId5" Type="http://schemas.openxmlformats.org/officeDocument/2006/relationships/tags" Target="../tags/tag273.xml"/><Relationship Id="rId10" Type="http://schemas.openxmlformats.org/officeDocument/2006/relationships/image" Target="../media/image4.emf"/><Relationship Id="rId4" Type="http://schemas.openxmlformats.org/officeDocument/2006/relationships/tags" Target="../tags/tag272.xml"/><Relationship Id="rId9" Type="http://schemas.openxmlformats.org/officeDocument/2006/relationships/oleObject" Target="../embeddings/oleObject18.bin"/></Relationships>
</file>

<file path=ppt/slides/_rels/slide10.xml.rels><?xml version="1.0" encoding="UTF-8" standalone="yes"?>
<Relationships xmlns="http://schemas.openxmlformats.org/package/2006/relationships"><Relationship Id="rId3" Type="http://schemas.openxmlformats.org/officeDocument/2006/relationships/tags" Target="../tags/tag307.xml"/><Relationship Id="rId7" Type="http://schemas.openxmlformats.org/officeDocument/2006/relationships/image" Target="../media/image16.png"/><Relationship Id="rId2" Type="http://schemas.openxmlformats.org/officeDocument/2006/relationships/tags" Target="../tags/tag306.xml"/><Relationship Id="rId1" Type="http://schemas.openxmlformats.org/officeDocument/2006/relationships/vmlDrawing" Target="../drawings/vmlDrawing27.vml"/><Relationship Id="rId6" Type="http://schemas.openxmlformats.org/officeDocument/2006/relationships/image" Target="../media/image9.emf"/><Relationship Id="rId5" Type="http://schemas.openxmlformats.org/officeDocument/2006/relationships/oleObject" Target="../embeddings/oleObject27.bin"/><Relationship Id="rId4"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tags" Target="../tags/tag309.xml"/><Relationship Id="rId7" Type="http://schemas.openxmlformats.org/officeDocument/2006/relationships/image" Target="../media/image17.png"/><Relationship Id="rId2" Type="http://schemas.openxmlformats.org/officeDocument/2006/relationships/tags" Target="../tags/tag308.xml"/><Relationship Id="rId1" Type="http://schemas.openxmlformats.org/officeDocument/2006/relationships/vmlDrawing" Target="../drawings/vmlDrawing28.vml"/><Relationship Id="rId6" Type="http://schemas.openxmlformats.org/officeDocument/2006/relationships/image" Target="../media/image9.emf"/><Relationship Id="rId5" Type="http://schemas.openxmlformats.org/officeDocument/2006/relationships/oleObject" Target="../embeddings/oleObject28.bin"/><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tags" Target="../tags/tag311.xml"/><Relationship Id="rId2" Type="http://schemas.openxmlformats.org/officeDocument/2006/relationships/tags" Target="../tags/tag310.xml"/><Relationship Id="rId1" Type="http://schemas.openxmlformats.org/officeDocument/2006/relationships/vmlDrawing" Target="../drawings/vmlDrawing29.vml"/><Relationship Id="rId6" Type="http://schemas.openxmlformats.org/officeDocument/2006/relationships/image" Target="../media/image9.emf"/><Relationship Id="rId5" Type="http://schemas.openxmlformats.org/officeDocument/2006/relationships/oleObject" Target="../embeddings/oleObject29.bin"/><Relationship Id="rId4"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tags" Target="../tags/tag313.xml"/><Relationship Id="rId7" Type="http://schemas.openxmlformats.org/officeDocument/2006/relationships/image" Target="../media/image18.png"/><Relationship Id="rId2" Type="http://schemas.openxmlformats.org/officeDocument/2006/relationships/tags" Target="../tags/tag312.xml"/><Relationship Id="rId1" Type="http://schemas.openxmlformats.org/officeDocument/2006/relationships/vmlDrawing" Target="../drawings/vmlDrawing30.vml"/><Relationship Id="rId6" Type="http://schemas.openxmlformats.org/officeDocument/2006/relationships/image" Target="../media/image9.emf"/><Relationship Id="rId5" Type="http://schemas.openxmlformats.org/officeDocument/2006/relationships/oleObject" Target="../embeddings/oleObject30.bin"/><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tags" Target="../tags/tag315.xml"/><Relationship Id="rId7" Type="http://schemas.openxmlformats.org/officeDocument/2006/relationships/image" Target="../media/image19.png"/><Relationship Id="rId2" Type="http://schemas.openxmlformats.org/officeDocument/2006/relationships/tags" Target="../tags/tag314.xml"/><Relationship Id="rId1" Type="http://schemas.openxmlformats.org/officeDocument/2006/relationships/vmlDrawing" Target="../drawings/vmlDrawing31.vml"/><Relationship Id="rId6" Type="http://schemas.openxmlformats.org/officeDocument/2006/relationships/image" Target="../media/image9.emf"/><Relationship Id="rId5" Type="http://schemas.openxmlformats.org/officeDocument/2006/relationships/oleObject" Target="../embeddings/oleObject31.bin"/><Relationship Id="rId4"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tags" Target="../tags/tag317.xml"/><Relationship Id="rId2" Type="http://schemas.openxmlformats.org/officeDocument/2006/relationships/tags" Target="../tags/tag316.xml"/><Relationship Id="rId1" Type="http://schemas.openxmlformats.org/officeDocument/2006/relationships/vmlDrawing" Target="../drawings/vmlDrawing32.vml"/><Relationship Id="rId6" Type="http://schemas.openxmlformats.org/officeDocument/2006/relationships/image" Target="../media/image9.emf"/><Relationship Id="rId5" Type="http://schemas.openxmlformats.org/officeDocument/2006/relationships/oleObject" Target="../embeddings/oleObject32.bin"/><Relationship Id="rId4"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tags" Target="../tags/tag324.xml"/><Relationship Id="rId13" Type="http://schemas.openxmlformats.org/officeDocument/2006/relationships/slide" Target="slide7.xml"/><Relationship Id="rId3" Type="http://schemas.openxmlformats.org/officeDocument/2006/relationships/tags" Target="../tags/tag319.xml"/><Relationship Id="rId7" Type="http://schemas.openxmlformats.org/officeDocument/2006/relationships/tags" Target="../tags/tag323.xml"/><Relationship Id="rId12" Type="http://schemas.openxmlformats.org/officeDocument/2006/relationships/slide" Target="slide3.xml"/><Relationship Id="rId2" Type="http://schemas.openxmlformats.org/officeDocument/2006/relationships/tags" Target="../tags/tag318.xml"/><Relationship Id="rId1" Type="http://schemas.openxmlformats.org/officeDocument/2006/relationships/vmlDrawing" Target="../drawings/vmlDrawing33.vml"/><Relationship Id="rId6" Type="http://schemas.openxmlformats.org/officeDocument/2006/relationships/tags" Target="../tags/tag322.xml"/><Relationship Id="rId11" Type="http://schemas.openxmlformats.org/officeDocument/2006/relationships/image" Target="../media/image8.emf"/><Relationship Id="rId5" Type="http://schemas.openxmlformats.org/officeDocument/2006/relationships/tags" Target="../tags/tag321.xml"/><Relationship Id="rId10" Type="http://schemas.openxmlformats.org/officeDocument/2006/relationships/oleObject" Target="../embeddings/oleObject33.bin"/><Relationship Id="rId4" Type="http://schemas.openxmlformats.org/officeDocument/2006/relationships/tags" Target="../tags/tag320.xml"/><Relationship Id="rId9" Type="http://schemas.openxmlformats.org/officeDocument/2006/relationships/slideLayout" Target="../slideLayouts/slideLayout3.xml"/><Relationship Id="rId14" Type="http://schemas.openxmlformats.org/officeDocument/2006/relationships/slide" Target="slide34.xml"/></Relationships>
</file>

<file path=ppt/slides/_rels/slide17.xml.rels><?xml version="1.0" encoding="UTF-8" standalone="yes"?>
<Relationships xmlns="http://schemas.openxmlformats.org/package/2006/relationships"><Relationship Id="rId3" Type="http://schemas.openxmlformats.org/officeDocument/2006/relationships/tags" Target="../tags/tag326.xml"/><Relationship Id="rId2" Type="http://schemas.openxmlformats.org/officeDocument/2006/relationships/tags" Target="../tags/tag325.xml"/><Relationship Id="rId1" Type="http://schemas.openxmlformats.org/officeDocument/2006/relationships/vmlDrawing" Target="../drawings/vmlDrawing34.vml"/><Relationship Id="rId6" Type="http://schemas.openxmlformats.org/officeDocument/2006/relationships/image" Target="../media/image9.emf"/><Relationship Id="rId5" Type="http://schemas.openxmlformats.org/officeDocument/2006/relationships/oleObject" Target="../embeddings/oleObject34.bin"/><Relationship Id="rId4"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tags" Target="../tags/tag328.xml"/><Relationship Id="rId2" Type="http://schemas.openxmlformats.org/officeDocument/2006/relationships/tags" Target="../tags/tag327.xml"/><Relationship Id="rId1" Type="http://schemas.openxmlformats.org/officeDocument/2006/relationships/vmlDrawing" Target="../drawings/vmlDrawing35.vml"/><Relationship Id="rId6" Type="http://schemas.openxmlformats.org/officeDocument/2006/relationships/image" Target="../media/image9.emf"/><Relationship Id="rId5" Type="http://schemas.openxmlformats.org/officeDocument/2006/relationships/oleObject" Target="../embeddings/oleObject35.bin"/><Relationship Id="rId4"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tags" Target="../tags/tag330.xml"/><Relationship Id="rId7" Type="http://schemas.openxmlformats.org/officeDocument/2006/relationships/image" Target="../media/image20.png"/><Relationship Id="rId2" Type="http://schemas.openxmlformats.org/officeDocument/2006/relationships/tags" Target="../tags/tag329.xml"/><Relationship Id="rId1" Type="http://schemas.openxmlformats.org/officeDocument/2006/relationships/vmlDrawing" Target="../drawings/vmlDrawing36.vml"/><Relationship Id="rId6" Type="http://schemas.openxmlformats.org/officeDocument/2006/relationships/image" Target="../media/image9.emf"/><Relationship Id="rId5" Type="http://schemas.openxmlformats.org/officeDocument/2006/relationships/oleObject" Target="../embeddings/oleObject36.bin"/><Relationship Id="rId4"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tags" Target="../tags/tag277.xml"/><Relationship Id="rId7" Type="http://schemas.openxmlformats.org/officeDocument/2006/relationships/tags" Target="../tags/tag281.xml"/><Relationship Id="rId2" Type="http://schemas.openxmlformats.org/officeDocument/2006/relationships/tags" Target="../tags/tag276.xml"/><Relationship Id="rId1" Type="http://schemas.openxmlformats.org/officeDocument/2006/relationships/vmlDrawing" Target="../drawings/vmlDrawing19.vml"/><Relationship Id="rId6" Type="http://schemas.openxmlformats.org/officeDocument/2006/relationships/tags" Target="../tags/tag280.xml"/><Relationship Id="rId11" Type="http://schemas.openxmlformats.org/officeDocument/2006/relationships/image" Target="../media/image8.emf"/><Relationship Id="rId5" Type="http://schemas.openxmlformats.org/officeDocument/2006/relationships/tags" Target="../tags/tag279.xml"/><Relationship Id="rId10" Type="http://schemas.openxmlformats.org/officeDocument/2006/relationships/oleObject" Target="../embeddings/oleObject19.bin"/><Relationship Id="rId4" Type="http://schemas.openxmlformats.org/officeDocument/2006/relationships/tags" Target="../tags/tag278.xml"/><Relationship Id="rId9"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tags" Target="../tags/tag332.xml"/><Relationship Id="rId7" Type="http://schemas.openxmlformats.org/officeDocument/2006/relationships/image" Target="../media/image21.png"/><Relationship Id="rId2" Type="http://schemas.openxmlformats.org/officeDocument/2006/relationships/tags" Target="../tags/tag331.xml"/><Relationship Id="rId1" Type="http://schemas.openxmlformats.org/officeDocument/2006/relationships/vmlDrawing" Target="../drawings/vmlDrawing37.vml"/><Relationship Id="rId6" Type="http://schemas.openxmlformats.org/officeDocument/2006/relationships/image" Target="../media/image9.emf"/><Relationship Id="rId5" Type="http://schemas.openxmlformats.org/officeDocument/2006/relationships/oleObject" Target="../embeddings/oleObject37.bin"/><Relationship Id="rId4"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tags" Target="../tags/tag334.xml"/><Relationship Id="rId7" Type="http://schemas.openxmlformats.org/officeDocument/2006/relationships/image" Target="../media/image22.png"/><Relationship Id="rId2" Type="http://schemas.openxmlformats.org/officeDocument/2006/relationships/tags" Target="../tags/tag333.xml"/><Relationship Id="rId1" Type="http://schemas.openxmlformats.org/officeDocument/2006/relationships/vmlDrawing" Target="../drawings/vmlDrawing38.vml"/><Relationship Id="rId6" Type="http://schemas.openxmlformats.org/officeDocument/2006/relationships/image" Target="../media/image9.emf"/><Relationship Id="rId5" Type="http://schemas.openxmlformats.org/officeDocument/2006/relationships/oleObject" Target="../embeddings/oleObject38.bin"/><Relationship Id="rId4"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tags" Target="../tags/tag336.xml"/><Relationship Id="rId7" Type="http://schemas.openxmlformats.org/officeDocument/2006/relationships/image" Target="../media/image23.png"/><Relationship Id="rId2" Type="http://schemas.openxmlformats.org/officeDocument/2006/relationships/tags" Target="../tags/tag335.xml"/><Relationship Id="rId1" Type="http://schemas.openxmlformats.org/officeDocument/2006/relationships/vmlDrawing" Target="../drawings/vmlDrawing39.vml"/><Relationship Id="rId6" Type="http://schemas.openxmlformats.org/officeDocument/2006/relationships/image" Target="../media/image9.emf"/><Relationship Id="rId5" Type="http://schemas.openxmlformats.org/officeDocument/2006/relationships/oleObject" Target="../embeddings/oleObject39.bin"/><Relationship Id="rId4"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tags" Target="../tags/tag338.xml"/><Relationship Id="rId7" Type="http://schemas.openxmlformats.org/officeDocument/2006/relationships/image" Target="../media/image24.png"/><Relationship Id="rId2" Type="http://schemas.openxmlformats.org/officeDocument/2006/relationships/tags" Target="../tags/tag337.xml"/><Relationship Id="rId1" Type="http://schemas.openxmlformats.org/officeDocument/2006/relationships/vmlDrawing" Target="../drawings/vmlDrawing40.vml"/><Relationship Id="rId6" Type="http://schemas.openxmlformats.org/officeDocument/2006/relationships/image" Target="../media/image9.emf"/><Relationship Id="rId5" Type="http://schemas.openxmlformats.org/officeDocument/2006/relationships/oleObject" Target="../embeddings/oleObject40.bin"/><Relationship Id="rId4"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tags" Target="../tags/tag340.xml"/><Relationship Id="rId2" Type="http://schemas.openxmlformats.org/officeDocument/2006/relationships/tags" Target="../tags/tag339.xml"/><Relationship Id="rId1" Type="http://schemas.openxmlformats.org/officeDocument/2006/relationships/vmlDrawing" Target="../drawings/vmlDrawing41.vml"/><Relationship Id="rId6" Type="http://schemas.openxmlformats.org/officeDocument/2006/relationships/image" Target="../media/image9.emf"/><Relationship Id="rId5" Type="http://schemas.openxmlformats.org/officeDocument/2006/relationships/oleObject" Target="../embeddings/oleObject41.bin"/><Relationship Id="rId4"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tags" Target="../tags/tag342.xml"/><Relationship Id="rId7" Type="http://schemas.openxmlformats.org/officeDocument/2006/relationships/image" Target="../media/image25.png"/><Relationship Id="rId2" Type="http://schemas.openxmlformats.org/officeDocument/2006/relationships/tags" Target="../tags/tag341.xml"/><Relationship Id="rId1" Type="http://schemas.openxmlformats.org/officeDocument/2006/relationships/vmlDrawing" Target="../drawings/vmlDrawing42.vml"/><Relationship Id="rId6" Type="http://schemas.openxmlformats.org/officeDocument/2006/relationships/image" Target="../media/image9.emf"/><Relationship Id="rId5" Type="http://schemas.openxmlformats.org/officeDocument/2006/relationships/oleObject" Target="../embeddings/oleObject42.bin"/><Relationship Id="rId4"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tags" Target="../tags/tag344.xml"/><Relationship Id="rId2" Type="http://schemas.openxmlformats.org/officeDocument/2006/relationships/tags" Target="../tags/tag343.xml"/><Relationship Id="rId1" Type="http://schemas.openxmlformats.org/officeDocument/2006/relationships/vmlDrawing" Target="../drawings/vmlDrawing43.vml"/><Relationship Id="rId6" Type="http://schemas.openxmlformats.org/officeDocument/2006/relationships/image" Target="../media/image9.emf"/><Relationship Id="rId5" Type="http://schemas.openxmlformats.org/officeDocument/2006/relationships/oleObject" Target="../embeddings/oleObject43.bin"/><Relationship Id="rId4"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tags" Target="../tags/tag346.xml"/><Relationship Id="rId2" Type="http://schemas.openxmlformats.org/officeDocument/2006/relationships/tags" Target="../tags/tag345.xml"/><Relationship Id="rId1" Type="http://schemas.openxmlformats.org/officeDocument/2006/relationships/vmlDrawing" Target="../drawings/vmlDrawing44.vml"/><Relationship Id="rId6" Type="http://schemas.openxmlformats.org/officeDocument/2006/relationships/image" Target="../media/image9.emf"/><Relationship Id="rId5" Type="http://schemas.openxmlformats.org/officeDocument/2006/relationships/oleObject" Target="../embeddings/oleObject44.bin"/><Relationship Id="rId4"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tags" Target="../tags/tag348.xml"/><Relationship Id="rId7" Type="http://schemas.openxmlformats.org/officeDocument/2006/relationships/image" Target="../media/image26.png"/><Relationship Id="rId2" Type="http://schemas.openxmlformats.org/officeDocument/2006/relationships/tags" Target="../tags/tag347.xml"/><Relationship Id="rId1" Type="http://schemas.openxmlformats.org/officeDocument/2006/relationships/vmlDrawing" Target="../drawings/vmlDrawing45.vml"/><Relationship Id="rId6" Type="http://schemas.openxmlformats.org/officeDocument/2006/relationships/image" Target="../media/image9.emf"/><Relationship Id="rId5" Type="http://schemas.openxmlformats.org/officeDocument/2006/relationships/oleObject" Target="../embeddings/oleObject45.bin"/><Relationship Id="rId4"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tags" Target="../tags/tag350.xml"/><Relationship Id="rId2" Type="http://schemas.openxmlformats.org/officeDocument/2006/relationships/tags" Target="../tags/tag349.xml"/><Relationship Id="rId1" Type="http://schemas.openxmlformats.org/officeDocument/2006/relationships/vmlDrawing" Target="../drawings/vmlDrawing46.vml"/><Relationship Id="rId6" Type="http://schemas.openxmlformats.org/officeDocument/2006/relationships/image" Target="../media/image9.emf"/><Relationship Id="rId5" Type="http://schemas.openxmlformats.org/officeDocument/2006/relationships/oleObject" Target="../embeddings/oleObject46.bin"/><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tags" Target="../tags/tag288.xml"/><Relationship Id="rId13" Type="http://schemas.openxmlformats.org/officeDocument/2006/relationships/slide" Target="slide16.xml"/><Relationship Id="rId3" Type="http://schemas.openxmlformats.org/officeDocument/2006/relationships/tags" Target="../tags/tag283.xml"/><Relationship Id="rId7" Type="http://schemas.openxmlformats.org/officeDocument/2006/relationships/tags" Target="../tags/tag287.xml"/><Relationship Id="rId12" Type="http://schemas.openxmlformats.org/officeDocument/2006/relationships/slide" Target="slide7.xml"/><Relationship Id="rId2" Type="http://schemas.openxmlformats.org/officeDocument/2006/relationships/tags" Target="../tags/tag282.xml"/><Relationship Id="rId1" Type="http://schemas.openxmlformats.org/officeDocument/2006/relationships/vmlDrawing" Target="../drawings/vmlDrawing20.vml"/><Relationship Id="rId6" Type="http://schemas.openxmlformats.org/officeDocument/2006/relationships/tags" Target="../tags/tag286.xml"/><Relationship Id="rId11" Type="http://schemas.openxmlformats.org/officeDocument/2006/relationships/image" Target="../media/image8.emf"/><Relationship Id="rId5" Type="http://schemas.openxmlformats.org/officeDocument/2006/relationships/tags" Target="../tags/tag285.xml"/><Relationship Id="rId10" Type="http://schemas.openxmlformats.org/officeDocument/2006/relationships/oleObject" Target="../embeddings/oleObject20.bin"/><Relationship Id="rId4" Type="http://schemas.openxmlformats.org/officeDocument/2006/relationships/tags" Target="../tags/tag284.xml"/><Relationship Id="rId9" Type="http://schemas.openxmlformats.org/officeDocument/2006/relationships/slideLayout" Target="../slideLayouts/slideLayout3.xml"/><Relationship Id="rId14" Type="http://schemas.openxmlformats.org/officeDocument/2006/relationships/slide" Target="slide34.xml"/></Relationships>
</file>

<file path=ppt/slides/_rels/slide30.xml.rels><?xml version="1.0" encoding="UTF-8" standalone="yes"?>
<Relationships xmlns="http://schemas.openxmlformats.org/package/2006/relationships"><Relationship Id="rId3" Type="http://schemas.openxmlformats.org/officeDocument/2006/relationships/tags" Target="../tags/tag352.xml"/><Relationship Id="rId2" Type="http://schemas.openxmlformats.org/officeDocument/2006/relationships/tags" Target="../tags/tag351.xml"/><Relationship Id="rId1" Type="http://schemas.openxmlformats.org/officeDocument/2006/relationships/vmlDrawing" Target="../drawings/vmlDrawing47.vml"/><Relationship Id="rId6" Type="http://schemas.openxmlformats.org/officeDocument/2006/relationships/image" Target="../media/image9.emf"/><Relationship Id="rId5" Type="http://schemas.openxmlformats.org/officeDocument/2006/relationships/oleObject" Target="../embeddings/oleObject47.bin"/><Relationship Id="rId4"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tags" Target="../tags/tag354.xml"/><Relationship Id="rId2" Type="http://schemas.openxmlformats.org/officeDocument/2006/relationships/tags" Target="../tags/tag353.xml"/><Relationship Id="rId1" Type="http://schemas.openxmlformats.org/officeDocument/2006/relationships/vmlDrawing" Target="../drawings/vmlDrawing48.vml"/><Relationship Id="rId6" Type="http://schemas.openxmlformats.org/officeDocument/2006/relationships/image" Target="../media/image9.emf"/><Relationship Id="rId5" Type="http://schemas.openxmlformats.org/officeDocument/2006/relationships/oleObject" Target="../embeddings/oleObject48.bin"/><Relationship Id="rId4"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tags" Target="../tags/tag356.xml"/><Relationship Id="rId2" Type="http://schemas.openxmlformats.org/officeDocument/2006/relationships/tags" Target="../tags/tag355.xml"/><Relationship Id="rId1" Type="http://schemas.openxmlformats.org/officeDocument/2006/relationships/vmlDrawing" Target="../drawings/vmlDrawing49.vml"/><Relationship Id="rId6" Type="http://schemas.openxmlformats.org/officeDocument/2006/relationships/image" Target="../media/image9.emf"/><Relationship Id="rId5" Type="http://schemas.openxmlformats.org/officeDocument/2006/relationships/oleObject" Target="../embeddings/oleObject49.bin"/><Relationship Id="rId4"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tags" Target="../tags/tag358.xml"/><Relationship Id="rId2" Type="http://schemas.openxmlformats.org/officeDocument/2006/relationships/tags" Target="../tags/tag357.xml"/><Relationship Id="rId1" Type="http://schemas.openxmlformats.org/officeDocument/2006/relationships/vmlDrawing" Target="../drawings/vmlDrawing50.vml"/><Relationship Id="rId6" Type="http://schemas.openxmlformats.org/officeDocument/2006/relationships/image" Target="../media/image9.emf"/><Relationship Id="rId5" Type="http://schemas.openxmlformats.org/officeDocument/2006/relationships/oleObject" Target="../embeddings/oleObject50.bin"/><Relationship Id="rId4"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8" Type="http://schemas.openxmlformats.org/officeDocument/2006/relationships/tags" Target="../tags/tag365.xml"/><Relationship Id="rId13" Type="http://schemas.openxmlformats.org/officeDocument/2006/relationships/slide" Target="slide7.xml"/><Relationship Id="rId3" Type="http://schemas.openxmlformats.org/officeDocument/2006/relationships/tags" Target="../tags/tag360.xml"/><Relationship Id="rId7" Type="http://schemas.openxmlformats.org/officeDocument/2006/relationships/tags" Target="../tags/tag364.xml"/><Relationship Id="rId12" Type="http://schemas.openxmlformats.org/officeDocument/2006/relationships/slide" Target="slide3.xml"/><Relationship Id="rId2" Type="http://schemas.openxmlformats.org/officeDocument/2006/relationships/tags" Target="../tags/tag359.xml"/><Relationship Id="rId1" Type="http://schemas.openxmlformats.org/officeDocument/2006/relationships/vmlDrawing" Target="../drawings/vmlDrawing51.vml"/><Relationship Id="rId6" Type="http://schemas.openxmlformats.org/officeDocument/2006/relationships/tags" Target="../tags/tag363.xml"/><Relationship Id="rId11" Type="http://schemas.openxmlformats.org/officeDocument/2006/relationships/image" Target="../media/image8.emf"/><Relationship Id="rId5" Type="http://schemas.openxmlformats.org/officeDocument/2006/relationships/tags" Target="../tags/tag362.xml"/><Relationship Id="rId10" Type="http://schemas.openxmlformats.org/officeDocument/2006/relationships/oleObject" Target="../embeddings/oleObject51.bin"/><Relationship Id="rId4" Type="http://schemas.openxmlformats.org/officeDocument/2006/relationships/tags" Target="../tags/tag361.xml"/><Relationship Id="rId9" Type="http://schemas.openxmlformats.org/officeDocument/2006/relationships/slideLayout" Target="../slideLayouts/slideLayout3.xml"/><Relationship Id="rId14" Type="http://schemas.openxmlformats.org/officeDocument/2006/relationships/slide" Target="slide16.xml"/></Relationships>
</file>

<file path=ppt/slides/_rels/slide35.xml.rels><?xml version="1.0" encoding="UTF-8" standalone="yes"?>
<Relationships xmlns="http://schemas.openxmlformats.org/package/2006/relationships"><Relationship Id="rId3" Type="http://schemas.openxmlformats.org/officeDocument/2006/relationships/tags" Target="../tags/tag367.xml"/><Relationship Id="rId7" Type="http://schemas.openxmlformats.org/officeDocument/2006/relationships/image" Target="../media/image27.png"/><Relationship Id="rId2" Type="http://schemas.openxmlformats.org/officeDocument/2006/relationships/tags" Target="../tags/tag366.xml"/><Relationship Id="rId1" Type="http://schemas.openxmlformats.org/officeDocument/2006/relationships/vmlDrawing" Target="../drawings/vmlDrawing52.vml"/><Relationship Id="rId6" Type="http://schemas.openxmlformats.org/officeDocument/2006/relationships/image" Target="../media/image9.emf"/><Relationship Id="rId5" Type="http://schemas.openxmlformats.org/officeDocument/2006/relationships/oleObject" Target="../embeddings/oleObject52.bin"/><Relationship Id="rId4"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tags" Target="../tags/tag369.xml"/><Relationship Id="rId7" Type="http://schemas.openxmlformats.org/officeDocument/2006/relationships/image" Target="../media/image28.png"/><Relationship Id="rId2" Type="http://schemas.openxmlformats.org/officeDocument/2006/relationships/tags" Target="../tags/tag368.xml"/><Relationship Id="rId1" Type="http://schemas.openxmlformats.org/officeDocument/2006/relationships/vmlDrawing" Target="../drawings/vmlDrawing53.vml"/><Relationship Id="rId6" Type="http://schemas.openxmlformats.org/officeDocument/2006/relationships/image" Target="../media/image9.emf"/><Relationship Id="rId5" Type="http://schemas.openxmlformats.org/officeDocument/2006/relationships/oleObject" Target="../embeddings/oleObject53.bin"/><Relationship Id="rId4"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tags" Target="../tags/tag371.xml"/><Relationship Id="rId2" Type="http://schemas.openxmlformats.org/officeDocument/2006/relationships/tags" Target="../tags/tag370.xml"/><Relationship Id="rId1" Type="http://schemas.openxmlformats.org/officeDocument/2006/relationships/vmlDrawing" Target="../drawings/vmlDrawing54.vml"/><Relationship Id="rId6" Type="http://schemas.openxmlformats.org/officeDocument/2006/relationships/image" Target="../media/image9.emf"/><Relationship Id="rId5" Type="http://schemas.openxmlformats.org/officeDocument/2006/relationships/oleObject" Target="../embeddings/oleObject54.bin"/><Relationship Id="rId4"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tags" Target="../tags/tag373.xml"/><Relationship Id="rId2" Type="http://schemas.openxmlformats.org/officeDocument/2006/relationships/tags" Target="../tags/tag372.xml"/><Relationship Id="rId1" Type="http://schemas.openxmlformats.org/officeDocument/2006/relationships/vmlDrawing" Target="../drawings/vmlDrawing55.vml"/><Relationship Id="rId6" Type="http://schemas.openxmlformats.org/officeDocument/2006/relationships/image" Target="../media/image9.emf"/><Relationship Id="rId5" Type="http://schemas.openxmlformats.org/officeDocument/2006/relationships/oleObject" Target="../embeddings/oleObject55.bin"/><Relationship Id="rId4"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tags" Target="../tags/tag375.xml"/><Relationship Id="rId2" Type="http://schemas.openxmlformats.org/officeDocument/2006/relationships/tags" Target="../tags/tag374.xml"/><Relationship Id="rId1" Type="http://schemas.openxmlformats.org/officeDocument/2006/relationships/vmlDrawing" Target="../drawings/vmlDrawing56.vml"/><Relationship Id="rId6" Type="http://schemas.openxmlformats.org/officeDocument/2006/relationships/image" Target="../media/image9.emf"/><Relationship Id="rId5" Type="http://schemas.openxmlformats.org/officeDocument/2006/relationships/oleObject" Target="../embeddings/oleObject56.bin"/><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tags" Target="../tags/tag290.xml"/><Relationship Id="rId7" Type="http://schemas.openxmlformats.org/officeDocument/2006/relationships/image" Target="../media/image10.png"/><Relationship Id="rId2" Type="http://schemas.openxmlformats.org/officeDocument/2006/relationships/tags" Target="../tags/tag289.xml"/><Relationship Id="rId1" Type="http://schemas.openxmlformats.org/officeDocument/2006/relationships/vmlDrawing" Target="../drawings/vmlDrawing21.vml"/><Relationship Id="rId6" Type="http://schemas.openxmlformats.org/officeDocument/2006/relationships/image" Target="../media/image9.emf"/><Relationship Id="rId5" Type="http://schemas.openxmlformats.org/officeDocument/2006/relationships/oleObject" Target="../embeddings/oleObject21.bin"/><Relationship Id="rId4"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tags" Target="../tags/tag377.xml"/><Relationship Id="rId2" Type="http://schemas.openxmlformats.org/officeDocument/2006/relationships/tags" Target="../tags/tag376.xml"/><Relationship Id="rId1" Type="http://schemas.openxmlformats.org/officeDocument/2006/relationships/vmlDrawing" Target="../drawings/vmlDrawing57.vml"/><Relationship Id="rId6" Type="http://schemas.openxmlformats.org/officeDocument/2006/relationships/image" Target="../media/image9.emf"/><Relationship Id="rId5" Type="http://schemas.openxmlformats.org/officeDocument/2006/relationships/oleObject" Target="../embeddings/oleObject57.bin"/><Relationship Id="rId4"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tags" Target="../tags/tag379.xml"/><Relationship Id="rId2" Type="http://schemas.openxmlformats.org/officeDocument/2006/relationships/tags" Target="../tags/tag378.xml"/><Relationship Id="rId1" Type="http://schemas.openxmlformats.org/officeDocument/2006/relationships/vmlDrawing" Target="../drawings/vmlDrawing58.vml"/><Relationship Id="rId6" Type="http://schemas.openxmlformats.org/officeDocument/2006/relationships/image" Target="../media/image9.emf"/><Relationship Id="rId5" Type="http://schemas.openxmlformats.org/officeDocument/2006/relationships/oleObject" Target="../embeddings/oleObject58.bin"/><Relationship Id="rId4"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tags" Target="../tags/tag381.xml"/><Relationship Id="rId7" Type="http://schemas.openxmlformats.org/officeDocument/2006/relationships/image" Target="../media/image29.png"/><Relationship Id="rId2" Type="http://schemas.openxmlformats.org/officeDocument/2006/relationships/tags" Target="../tags/tag380.xml"/><Relationship Id="rId1" Type="http://schemas.openxmlformats.org/officeDocument/2006/relationships/vmlDrawing" Target="../drawings/vmlDrawing59.vml"/><Relationship Id="rId6" Type="http://schemas.openxmlformats.org/officeDocument/2006/relationships/image" Target="../media/image9.emf"/><Relationship Id="rId5" Type="http://schemas.openxmlformats.org/officeDocument/2006/relationships/oleObject" Target="../embeddings/oleObject59.bin"/><Relationship Id="rId4"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tags" Target="../tags/tag383.xml"/><Relationship Id="rId2" Type="http://schemas.openxmlformats.org/officeDocument/2006/relationships/tags" Target="../tags/tag382.xml"/><Relationship Id="rId1" Type="http://schemas.openxmlformats.org/officeDocument/2006/relationships/vmlDrawing" Target="../drawings/vmlDrawing60.vml"/><Relationship Id="rId6" Type="http://schemas.openxmlformats.org/officeDocument/2006/relationships/image" Target="../media/image9.emf"/><Relationship Id="rId5" Type="http://schemas.openxmlformats.org/officeDocument/2006/relationships/oleObject" Target="../embeddings/oleObject60.bin"/><Relationship Id="rId4"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tags" Target="../tags/tag385.xml"/><Relationship Id="rId2" Type="http://schemas.openxmlformats.org/officeDocument/2006/relationships/tags" Target="../tags/tag384.xml"/><Relationship Id="rId1" Type="http://schemas.openxmlformats.org/officeDocument/2006/relationships/vmlDrawing" Target="../drawings/vmlDrawing61.vml"/><Relationship Id="rId6" Type="http://schemas.openxmlformats.org/officeDocument/2006/relationships/image" Target="../media/image9.emf"/><Relationship Id="rId5" Type="http://schemas.openxmlformats.org/officeDocument/2006/relationships/oleObject" Target="../embeddings/oleObject61.bin"/><Relationship Id="rId4"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tags" Target="../tags/tag387.xml"/><Relationship Id="rId7" Type="http://schemas.openxmlformats.org/officeDocument/2006/relationships/image" Target="../media/image30.png"/><Relationship Id="rId2" Type="http://schemas.openxmlformats.org/officeDocument/2006/relationships/tags" Target="../tags/tag386.xml"/><Relationship Id="rId1" Type="http://schemas.openxmlformats.org/officeDocument/2006/relationships/vmlDrawing" Target="../drawings/vmlDrawing62.vml"/><Relationship Id="rId6" Type="http://schemas.openxmlformats.org/officeDocument/2006/relationships/image" Target="../media/image9.emf"/><Relationship Id="rId5" Type="http://schemas.openxmlformats.org/officeDocument/2006/relationships/oleObject" Target="../embeddings/oleObject62.bin"/><Relationship Id="rId4"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tags" Target="../tags/tag389.xml"/><Relationship Id="rId2" Type="http://schemas.openxmlformats.org/officeDocument/2006/relationships/tags" Target="../tags/tag388.xml"/><Relationship Id="rId1" Type="http://schemas.openxmlformats.org/officeDocument/2006/relationships/vmlDrawing" Target="../drawings/vmlDrawing63.vml"/><Relationship Id="rId6" Type="http://schemas.openxmlformats.org/officeDocument/2006/relationships/image" Target="../media/image9.emf"/><Relationship Id="rId5" Type="http://schemas.openxmlformats.org/officeDocument/2006/relationships/oleObject" Target="../embeddings/oleObject63.bin"/><Relationship Id="rId4"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tags" Target="../tags/tag391.xml"/><Relationship Id="rId7" Type="http://schemas.openxmlformats.org/officeDocument/2006/relationships/image" Target="../media/image31.png"/><Relationship Id="rId2" Type="http://schemas.openxmlformats.org/officeDocument/2006/relationships/tags" Target="../tags/tag390.xml"/><Relationship Id="rId1" Type="http://schemas.openxmlformats.org/officeDocument/2006/relationships/vmlDrawing" Target="../drawings/vmlDrawing64.vml"/><Relationship Id="rId6" Type="http://schemas.openxmlformats.org/officeDocument/2006/relationships/image" Target="../media/image9.emf"/><Relationship Id="rId5" Type="http://schemas.openxmlformats.org/officeDocument/2006/relationships/oleObject" Target="../embeddings/oleObject64.bin"/><Relationship Id="rId4"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tags" Target="../tags/tag292.xml"/><Relationship Id="rId7" Type="http://schemas.openxmlformats.org/officeDocument/2006/relationships/image" Target="../media/image9.emf"/><Relationship Id="rId2" Type="http://schemas.openxmlformats.org/officeDocument/2006/relationships/tags" Target="../tags/tag291.xml"/><Relationship Id="rId1" Type="http://schemas.openxmlformats.org/officeDocument/2006/relationships/vmlDrawing" Target="../drawings/vmlDrawing22.vml"/><Relationship Id="rId6" Type="http://schemas.openxmlformats.org/officeDocument/2006/relationships/oleObject" Target="../embeddings/oleObject22.bin"/><Relationship Id="rId5" Type="http://schemas.openxmlformats.org/officeDocument/2006/relationships/notesSlide" Target="../notesSlides/notesSlide2.xml"/><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294.xml"/><Relationship Id="rId7" Type="http://schemas.openxmlformats.org/officeDocument/2006/relationships/image" Target="../media/image9.emf"/><Relationship Id="rId2" Type="http://schemas.openxmlformats.org/officeDocument/2006/relationships/tags" Target="../tags/tag293.xml"/><Relationship Id="rId1" Type="http://schemas.openxmlformats.org/officeDocument/2006/relationships/vmlDrawing" Target="../drawings/vmlDrawing23.vml"/><Relationship Id="rId6" Type="http://schemas.openxmlformats.org/officeDocument/2006/relationships/oleObject" Target="../embeddings/oleObject23.bin"/><Relationship Id="rId5" Type="http://schemas.openxmlformats.org/officeDocument/2006/relationships/notesSlide" Target="../notesSlides/notesSlide3.xml"/><Relationship Id="rId4" Type="http://schemas.openxmlformats.org/officeDocument/2006/relationships/slideLayout" Target="../slideLayouts/slideLayout7.xml"/><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8" Type="http://schemas.openxmlformats.org/officeDocument/2006/relationships/tags" Target="../tags/tag301.xml"/><Relationship Id="rId13" Type="http://schemas.openxmlformats.org/officeDocument/2006/relationships/slide" Target="slide16.xml"/><Relationship Id="rId3" Type="http://schemas.openxmlformats.org/officeDocument/2006/relationships/tags" Target="../tags/tag296.xml"/><Relationship Id="rId7" Type="http://schemas.openxmlformats.org/officeDocument/2006/relationships/tags" Target="../tags/tag300.xml"/><Relationship Id="rId12" Type="http://schemas.openxmlformats.org/officeDocument/2006/relationships/slide" Target="slide3.xml"/><Relationship Id="rId2" Type="http://schemas.openxmlformats.org/officeDocument/2006/relationships/tags" Target="../tags/tag295.xml"/><Relationship Id="rId1" Type="http://schemas.openxmlformats.org/officeDocument/2006/relationships/vmlDrawing" Target="../drawings/vmlDrawing24.vml"/><Relationship Id="rId6" Type="http://schemas.openxmlformats.org/officeDocument/2006/relationships/tags" Target="../tags/tag299.xml"/><Relationship Id="rId11" Type="http://schemas.openxmlformats.org/officeDocument/2006/relationships/image" Target="../media/image8.emf"/><Relationship Id="rId5" Type="http://schemas.openxmlformats.org/officeDocument/2006/relationships/tags" Target="../tags/tag298.xml"/><Relationship Id="rId10" Type="http://schemas.openxmlformats.org/officeDocument/2006/relationships/oleObject" Target="../embeddings/oleObject24.bin"/><Relationship Id="rId4" Type="http://schemas.openxmlformats.org/officeDocument/2006/relationships/tags" Target="../tags/tag297.xml"/><Relationship Id="rId9" Type="http://schemas.openxmlformats.org/officeDocument/2006/relationships/slideLayout" Target="../slideLayouts/slideLayout3.xml"/><Relationship Id="rId14" Type="http://schemas.openxmlformats.org/officeDocument/2006/relationships/slide" Target="slide34.xml"/></Relationships>
</file>

<file path=ppt/slides/_rels/slide8.xml.rels><?xml version="1.0" encoding="UTF-8" standalone="yes"?>
<Relationships xmlns="http://schemas.openxmlformats.org/package/2006/relationships"><Relationship Id="rId3" Type="http://schemas.openxmlformats.org/officeDocument/2006/relationships/tags" Target="../tags/tag303.xml"/><Relationship Id="rId2" Type="http://schemas.openxmlformats.org/officeDocument/2006/relationships/tags" Target="../tags/tag302.xml"/><Relationship Id="rId1" Type="http://schemas.openxmlformats.org/officeDocument/2006/relationships/vmlDrawing" Target="../drawings/vmlDrawing25.vml"/><Relationship Id="rId6" Type="http://schemas.openxmlformats.org/officeDocument/2006/relationships/image" Target="../media/image9.emf"/><Relationship Id="rId5" Type="http://schemas.openxmlformats.org/officeDocument/2006/relationships/oleObject" Target="../embeddings/oleObject25.bin"/><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tags" Target="../tags/tag305.xml"/><Relationship Id="rId7" Type="http://schemas.openxmlformats.org/officeDocument/2006/relationships/image" Target="../media/image14.png"/><Relationship Id="rId2" Type="http://schemas.openxmlformats.org/officeDocument/2006/relationships/tags" Target="../tags/tag304.xml"/><Relationship Id="rId1" Type="http://schemas.openxmlformats.org/officeDocument/2006/relationships/vmlDrawing" Target="../drawings/vmlDrawing26.vml"/><Relationship Id="rId6" Type="http://schemas.openxmlformats.org/officeDocument/2006/relationships/image" Target="../media/image9.emf"/><Relationship Id="rId5" Type="http://schemas.openxmlformats.org/officeDocument/2006/relationships/oleObject" Target="../embeddings/oleObject26.bin"/><Relationship Id="rId4"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8" hidden="1">
            <a:extLst>
              <a:ext uri="{FF2B5EF4-FFF2-40B4-BE49-F238E27FC236}">
                <a16:creationId xmlns:a16="http://schemas.microsoft.com/office/drawing/2014/main" id="{DFC82A3A-0A2D-4C91-9164-E53833C359F6}"/>
              </a:ext>
            </a:extLst>
          </p:cNvPr>
          <p:cNvGraphicFramePr>
            <a:graphicFrameLocks noChangeAspect="1"/>
          </p:cNvGraphicFramePr>
          <p:nvPr>
            <p:custDataLst>
              <p:tags r:id="rId2"/>
            </p:custDataLst>
            <p:extLst>
              <p:ext uri="{D42A27DB-BD31-4B8C-83A1-F6EECF244321}">
                <p14:modId xmlns:p14="http://schemas.microsoft.com/office/powerpoint/2010/main" val="184218783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565" name="think-cell Slide" r:id="rId9" imgW="572" imgH="588" progId="TCLayout.ActiveDocument.1">
                  <p:embed/>
                </p:oleObj>
              </mc:Choice>
              <mc:Fallback>
                <p:oleObj name="think-cell Slide" r:id="rId9" imgW="572" imgH="588" progId="TCLayout.ActiveDocument.1">
                  <p:embed/>
                  <p:pic>
                    <p:nvPicPr>
                      <p:cNvPr id="0" name=""/>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2" name="Rectangle 7" hidden="1">
            <a:extLst>
              <a:ext uri="{FF2B5EF4-FFF2-40B4-BE49-F238E27FC236}">
                <a16:creationId xmlns:a16="http://schemas.microsoft.com/office/drawing/2014/main" id="{108DE052-9238-470A-B7A3-D8EB461E3CEB}"/>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ct val="0"/>
              </a:spcBef>
              <a:spcAft>
                <a:spcPct val="0"/>
              </a:spcAft>
            </a:pPr>
            <a:endParaRPr lang="en-US" sz="44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3" name="ClientLogo">
            <a:extLst>
              <a:ext uri="{FF2B5EF4-FFF2-40B4-BE49-F238E27FC236}">
                <a16:creationId xmlns:a16="http://schemas.microsoft.com/office/drawing/2014/main" id="{65325749-7AAF-48BD-98A6-4CB5E7984FC3}"/>
              </a:ext>
            </a:extLst>
          </p:cNvPr>
          <p:cNvSpPr>
            <a:spLocks noGrp="1"/>
          </p:cNvSpPr>
          <p:nvPr>
            <p:ph type="pic" sz="quarter" idx="14"/>
            <p:custDataLst>
              <p:tags r:id="rId4"/>
            </p:custDataLst>
          </p:nvPr>
        </p:nvSpPr>
        <p:spPr/>
      </p:sp>
      <p:sp>
        <p:nvSpPr>
          <p:cNvPr id="12" name="Documenttype">
            <a:extLst>
              <a:ext uri="{FF2B5EF4-FFF2-40B4-BE49-F238E27FC236}">
                <a16:creationId xmlns:a16="http://schemas.microsoft.com/office/drawing/2014/main" id="{9D5E38D1-D534-4062-B982-941B1C9C183C}"/>
              </a:ext>
            </a:extLst>
          </p:cNvPr>
          <p:cNvSpPr>
            <a:spLocks noGrp="1"/>
          </p:cNvSpPr>
          <p:nvPr>
            <p:ph type="body" sz="quarter" idx="13"/>
            <p:custDataLst>
              <p:tags r:id="rId5"/>
            </p:custDataLst>
          </p:nvPr>
        </p:nvSpPr>
        <p:spPr/>
        <p:txBody>
          <a:bodyPr/>
          <a:lstStyle/>
          <a:p>
            <a:endParaRPr lang="en-US"/>
          </a:p>
        </p:txBody>
      </p:sp>
      <p:sp>
        <p:nvSpPr>
          <p:cNvPr id="11" name="Subtitle">
            <a:extLst>
              <a:ext uri="{FF2B5EF4-FFF2-40B4-BE49-F238E27FC236}">
                <a16:creationId xmlns:a16="http://schemas.microsoft.com/office/drawing/2014/main" id="{20BEFABD-F324-4FAB-9070-4ABF9FDF650E}"/>
              </a:ext>
            </a:extLst>
          </p:cNvPr>
          <p:cNvSpPr>
            <a:spLocks noGrp="1"/>
          </p:cNvSpPr>
          <p:nvPr>
            <p:ph type="subTitle" idx="1"/>
            <p:custDataLst>
              <p:tags r:id="rId6"/>
            </p:custDataLst>
          </p:nvPr>
        </p:nvSpPr>
        <p:spPr/>
        <p:txBody>
          <a:bodyPr/>
          <a:lstStyle/>
          <a:p>
            <a:endParaRPr lang="en-US"/>
          </a:p>
        </p:txBody>
      </p:sp>
      <p:sp>
        <p:nvSpPr>
          <p:cNvPr id="4" name="Title">
            <a:extLst>
              <a:ext uri="{FF2B5EF4-FFF2-40B4-BE49-F238E27FC236}">
                <a16:creationId xmlns:a16="http://schemas.microsoft.com/office/drawing/2014/main" id="{FA5D4630-F7DD-45DE-8B28-13C4C3DDAD21}"/>
              </a:ext>
            </a:extLst>
          </p:cNvPr>
          <p:cNvSpPr>
            <a:spLocks noGrp="1"/>
          </p:cNvSpPr>
          <p:nvPr>
            <p:ph type="title"/>
            <p:custDataLst>
              <p:tags r:id="rId7"/>
            </p:custDataLst>
          </p:nvPr>
        </p:nvSpPr>
        <p:spPr/>
        <p:txBody>
          <a:bodyPr/>
          <a:lstStyle/>
          <a:p>
            <a:r>
              <a:rPr lang="en-US" dirty="0"/>
              <a:t>Implementing Mass storage</a:t>
            </a:r>
          </a:p>
        </p:txBody>
      </p:sp>
    </p:spTree>
    <p:extLst>
      <p:ext uri="{BB962C8B-B14F-4D97-AF65-F5344CB8AC3E}">
        <p14:creationId xmlns:p14="http://schemas.microsoft.com/office/powerpoint/2010/main" val="30958909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97F6B9E6-8380-45FC-BD96-03648D991D72}"/>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0920"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97F6B9E6-8380-45FC-BD96-03648D991D72}"/>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78E3731D-D034-4BEF-8783-8BBBE8B3EBC9}"/>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32450395-8E6A-4DBF-AF54-160DAE9EC7F3}"/>
              </a:ext>
            </a:extLst>
          </p:cNvPr>
          <p:cNvSpPr>
            <a:spLocks noGrp="1"/>
          </p:cNvSpPr>
          <p:nvPr>
            <p:ph type="title"/>
          </p:nvPr>
        </p:nvSpPr>
        <p:spPr/>
        <p:txBody>
          <a:bodyPr/>
          <a:lstStyle/>
          <a:p>
            <a:r>
              <a:rPr lang="en-US" dirty="0"/>
              <a:t>Partitioning Scheme</a:t>
            </a:r>
          </a:p>
        </p:txBody>
      </p:sp>
      <p:sp>
        <p:nvSpPr>
          <p:cNvPr id="3" name="Subtitle 2">
            <a:extLst>
              <a:ext uri="{FF2B5EF4-FFF2-40B4-BE49-F238E27FC236}">
                <a16:creationId xmlns:a16="http://schemas.microsoft.com/office/drawing/2014/main" id="{60C10158-6FD4-49B8-8DF1-03458E1C4B26}"/>
              </a:ext>
            </a:extLst>
          </p:cNvPr>
          <p:cNvSpPr>
            <a:spLocks noGrp="1"/>
          </p:cNvSpPr>
          <p:nvPr>
            <p:ph type="subTitle" idx="1"/>
          </p:nvPr>
        </p:nvSpPr>
        <p:spPr>
          <a:xfrm>
            <a:off x="554736" y="3659644"/>
            <a:ext cx="2514600" cy="830997"/>
          </a:xfrm>
        </p:spPr>
        <p:txBody>
          <a:bodyPr/>
          <a:lstStyle/>
          <a:p>
            <a:r>
              <a:rPr lang="en-US" dirty="0"/>
              <a:t>Primary Partitions &amp; Multiple Operating Systems</a:t>
            </a:r>
          </a:p>
        </p:txBody>
      </p:sp>
      <p:sp>
        <p:nvSpPr>
          <p:cNvPr id="4" name="Text Placeholder 3">
            <a:extLst>
              <a:ext uri="{FF2B5EF4-FFF2-40B4-BE49-F238E27FC236}">
                <a16:creationId xmlns:a16="http://schemas.microsoft.com/office/drawing/2014/main" id="{C6FDCF45-66C0-46EE-9FCD-7B70C7E2F814}"/>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0C64DE54-F171-4425-B4CC-439F301A78D5}"/>
              </a:ext>
            </a:extLst>
          </p:cNvPr>
          <p:cNvSpPr/>
          <p:nvPr/>
        </p:nvSpPr>
        <p:spPr>
          <a:xfrm>
            <a:off x="3771900" y="1390151"/>
            <a:ext cx="7865364" cy="2585323"/>
          </a:xfrm>
          <a:prstGeom prst="rect">
            <a:avLst/>
          </a:prstGeom>
        </p:spPr>
        <p:txBody>
          <a:bodyPr wrap="square">
            <a:spAutoFit/>
          </a:bodyPr>
          <a:lstStyle/>
          <a:p>
            <a:r>
              <a:rPr lang="en-US" dirty="0">
                <a:latin typeface="LiberationSerif"/>
              </a:rPr>
              <a:t>Only primary partitions can boot operating systems. On an MBR disk, you can easily install four different operating systems, each on its own primary partition, and boot to your choice each time you fire up the computer.</a:t>
            </a:r>
          </a:p>
          <a:p>
            <a:endParaRPr lang="en-US" dirty="0">
              <a:latin typeface="LiberationSerif"/>
            </a:endParaRPr>
          </a:p>
          <a:p>
            <a:r>
              <a:rPr lang="en-US" dirty="0">
                <a:latin typeface="LiberationSerif"/>
              </a:rPr>
              <a:t>Every primary partition on a single drive has a special setting stored in the partition table called </a:t>
            </a:r>
            <a:r>
              <a:rPr lang="en-US" i="1" dirty="0">
                <a:latin typeface="LiberationSerif-Italic"/>
              </a:rPr>
              <a:t>active </a:t>
            </a:r>
            <a:r>
              <a:rPr lang="en-US" dirty="0">
                <a:latin typeface="LiberationSerif"/>
              </a:rPr>
              <a:t>that determines the </a:t>
            </a:r>
            <a:r>
              <a:rPr lang="en-US" i="1" dirty="0">
                <a:latin typeface="LiberationSerif-Italic"/>
              </a:rPr>
              <a:t>active partition</a:t>
            </a:r>
            <a:r>
              <a:rPr lang="en-US" dirty="0">
                <a:latin typeface="LiberationSerif"/>
              </a:rPr>
              <a:t>. During bootup,</a:t>
            </a:r>
          </a:p>
          <a:p>
            <a:r>
              <a:rPr lang="en-US" dirty="0">
                <a:latin typeface="LiberationSerif"/>
              </a:rPr>
              <a:t>the BIOS/POST reads the MBR to find the active partition and boots the operating system on that partition. Only one partition can be active at a time because you can run only one OS at a time.</a:t>
            </a:r>
            <a:endParaRPr lang="en-US" dirty="0"/>
          </a:p>
        </p:txBody>
      </p:sp>
      <p:pic>
        <p:nvPicPr>
          <p:cNvPr id="8" name="Picture 7">
            <a:extLst>
              <a:ext uri="{FF2B5EF4-FFF2-40B4-BE49-F238E27FC236}">
                <a16:creationId xmlns:a16="http://schemas.microsoft.com/office/drawing/2014/main" id="{3E8CEE59-C19A-4727-9783-E8393250A549}"/>
              </a:ext>
            </a:extLst>
          </p:cNvPr>
          <p:cNvPicPr>
            <a:picLocks noChangeAspect="1"/>
          </p:cNvPicPr>
          <p:nvPr/>
        </p:nvPicPr>
        <p:blipFill>
          <a:blip r:embed="rId7"/>
          <a:stretch>
            <a:fillRect/>
          </a:stretch>
        </p:blipFill>
        <p:spPr>
          <a:xfrm>
            <a:off x="8840053" y="3814872"/>
            <a:ext cx="1781449" cy="2585323"/>
          </a:xfrm>
          <a:prstGeom prst="rect">
            <a:avLst/>
          </a:prstGeom>
        </p:spPr>
      </p:pic>
    </p:spTree>
    <p:extLst>
      <p:ext uri="{BB962C8B-B14F-4D97-AF65-F5344CB8AC3E}">
        <p14:creationId xmlns:p14="http://schemas.microsoft.com/office/powerpoint/2010/main" val="2979883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4B12F623-F41E-47C9-8530-5CB400AC1AB7}"/>
              </a:ext>
            </a:extLst>
          </p:cNvPr>
          <p:cNvGraphicFramePr>
            <a:graphicFrameLocks noChangeAspect="1"/>
          </p:cNvGraphicFramePr>
          <p:nvPr>
            <p:custDataLst>
              <p:tags r:id="rId2"/>
            </p:custDataLst>
            <p:extLst>
              <p:ext uri="{D42A27DB-BD31-4B8C-83A1-F6EECF244321}">
                <p14:modId xmlns:p14="http://schemas.microsoft.com/office/powerpoint/2010/main" val="379789835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1944"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71A18571-CD2C-415E-AB13-E15F2355799A}"/>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9062B002-BB91-429B-8A38-C57778754119}"/>
              </a:ext>
            </a:extLst>
          </p:cNvPr>
          <p:cNvSpPr>
            <a:spLocks noGrp="1"/>
          </p:cNvSpPr>
          <p:nvPr>
            <p:ph type="subTitle" idx="1"/>
          </p:nvPr>
        </p:nvSpPr>
        <p:spPr>
          <a:xfrm>
            <a:off x="554736" y="3659644"/>
            <a:ext cx="2514600" cy="276999"/>
          </a:xfrm>
        </p:spPr>
        <p:txBody>
          <a:bodyPr/>
          <a:lstStyle/>
          <a:p>
            <a:r>
              <a:rPr lang="en-US" dirty="0"/>
              <a:t>Dynamic Disks</a:t>
            </a:r>
          </a:p>
        </p:txBody>
      </p:sp>
      <p:sp>
        <p:nvSpPr>
          <p:cNvPr id="4" name="Text Placeholder 3">
            <a:extLst>
              <a:ext uri="{FF2B5EF4-FFF2-40B4-BE49-F238E27FC236}">
                <a16:creationId xmlns:a16="http://schemas.microsoft.com/office/drawing/2014/main" id="{28B79BEF-55CA-4768-B813-05BD55A2D66D}"/>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37CA3DA9-1B69-4500-9BAB-2D00B419DD2C}"/>
              </a:ext>
            </a:extLst>
          </p:cNvPr>
          <p:cNvSpPr>
            <a:spLocks noGrp="1"/>
          </p:cNvSpPr>
          <p:nvPr>
            <p:ph type="title"/>
          </p:nvPr>
        </p:nvSpPr>
        <p:spPr>
          <a:xfrm>
            <a:off x="554038" y="2744788"/>
            <a:ext cx="2514600" cy="768350"/>
          </a:xfrm>
        </p:spPr>
        <p:txBody>
          <a:bodyPr/>
          <a:lstStyle/>
          <a:p>
            <a:r>
              <a:rPr lang="en-US" dirty="0"/>
              <a:t>Partitioning Scheme</a:t>
            </a:r>
          </a:p>
        </p:txBody>
      </p:sp>
      <p:sp>
        <p:nvSpPr>
          <p:cNvPr id="2" name="Rectangle 1">
            <a:extLst>
              <a:ext uri="{FF2B5EF4-FFF2-40B4-BE49-F238E27FC236}">
                <a16:creationId xmlns:a16="http://schemas.microsoft.com/office/drawing/2014/main" id="{473D321B-791E-48B2-B910-44CE36789A3B}"/>
              </a:ext>
            </a:extLst>
          </p:cNvPr>
          <p:cNvSpPr/>
          <p:nvPr/>
        </p:nvSpPr>
        <p:spPr>
          <a:xfrm>
            <a:off x="3677174" y="1411258"/>
            <a:ext cx="7960090" cy="2308324"/>
          </a:xfrm>
          <a:prstGeom prst="rect">
            <a:avLst/>
          </a:prstGeom>
        </p:spPr>
        <p:txBody>
          <a:bodyPr wrap="square">
            <a:spAutoFit/>
          </a:bodyPr>
          <a:lstStyle/>
          <a:p>
            <a:r>
              <a:rPr lang="en-US" dirty="0">
                <a:latin typeface="LiberationSerif"/>
              </a:rPr>
              <a:t>Dynamic disks are used for configuring fault tolerance storage.</a:t>
            </a:r>
          </a:p>
          <a:p>
            <a:r>
              <a:rPr lang="en-US" dirty="0">
                <a:latin typeface="LiberationSerif"/>
              </a:rPr>
              <a:t>Microsoft calls a drive structure created with a dynamic disk a </a:t>
            </a:r>
            <a:r>
              <a:rPr lang="en-US" i="1" dirty="0">
                <a:latin typeface="LiberationSerif-Italic"/>
              </a:rPr>
              <a:t>volume</a:t>
            </a:r>
          </a:p>
          <a:p>
            <a:r>
              <a:rPr lang="en-US" dirty="0"/>
              <a:t>A dynamic disk volume is still technically a partition, but it can do things a regular partition cannot do:</a:t>
            </a:r>
          </a:p>
          <a:p>
            <a:pPr marL="285750" indent="-285750">
              <a:buFont typeface="Arial" panose="020B0604020202020204" pitchFamily="34" charset="0"/>
              <a:buChar char="•"/>
            </a:pPr>
            <a:r>
              <a:rPr lang="en-US" dirty="0"/>
              <a:t>You’re not limited to four partitions.</a:t>
            </a:r>
          </a:p>
          <a:p>
            <a:pPr marL="285750" indent="-285750">
              <a:buFont typeface="Arial" panose="020B0604020202020204" pitchFamily="34" charset="0"/>
              <a:buChar char="•"/>
            </a:pPr>
            <a:r>
              <a:rPr lang="en-US" dirty="0"/>
              <a:t>Second, you can create—in software—new drive structures that you can’t do with MBR drives. Specifically, you can implement RAID, span volumes over multiple drives, and extend volumes on one or more drives</a:t>
            </a:r>
          </a:p>
        </p:txBody>
      </p:sp>
      <p:pic>
        <p:nvPicPr>
          <p:cNvPr id="8" name="Picture 7">
            <a:extLst>
              <a:ext uri="{FF2B5EF4-FFF2-40B4-BE49-F238E27FC236}">
                <a16:creationId xmlns:a16="http://schemas.microsoft.com/office/drawing/2014/main" id="{7FC941BF-E90F-4581-9029-D6957FA59D65}"/>
              </a:ext>
            </a:extLst>
          </p:cNvPr>
          <p:cNvPicPr>
            <a:picLocks noChangeAspect="1"/>
          </p:cNvPicPr>
          <p:nvPr/>
        </p:nvPicPr>
        <p:blipFill>
          <a:blip r:embed="rId7"/>
          <a:stretch>
            <a:fillRect/>
          </a:stretch>
        </p:blipFill>
        <p:spPr>
          <a:xfrm>
            <a:off x="3677174" y="3659644"/>
            <a:ext cx="7798965" cy="1867568"/>
          </a:xfrm>
          <a:prstGeom prst="rect">
            <a:avLst/>
          </a:prstGeom>
        </p:spPr>
      </p:pic>
    </p:spTree>
    <p:extLst>
      <p:ext uri="{BB962C8B-B14F-4D97-AF65-F5344CB8AC3E}">
        <p14:creationId xmlns:p14="http://schemas.microsoft.com/office/powerpoint/2010/main" val="1528305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A1F9839A-D3A0-4479-A17D-7426D28ECCF3}"/>
              </a:ext>
            </a:extLst>
          </p:cNvPr>
          <p:cNvGraphicFramePr>
            <a:graphicFrameLocks noChangeAspect="1"/>
          </p:cNvGraphicFramePr>
          <p:nvPr>
            <p:custDataLst>
              <p:tags r:id="rId2"/>
            </p:custDataLst>
            <p:extLst>
              <p:ext uri="{D42A27DB-BD31-4B8C-83A1-F6EECF244321}">
                <p14:modId xmlns:p14="http://schemas.microsoft.com/office/powerpoint/2010/main" val="12942789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2968"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07E10B67-69F7-45C2-8119-90B7490DC01C}"/>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9062B002-BB91-429B-8A38-C57778754119}"/>
              </a:ext>
            </a:extLst>
          </p:cNvPr>
          <p:cNvSpPr>
            <a:spLocks noGrp="1"/>
          </p:cNvSpPr>
          <p:nvPr>
            <p:ph type="subTitle" idx="1"/>
          </p:nvPr>
        </p:nvSpPr>
        <p:spPr>
          <a:xfrm>
            <a:off x="554736" y="3659644"/>
            <a:ext cx="2514600" cy="276999"/>
          </a:xfrm>
        </p:spPr>
        <p:txBody>
          <a:bodyPr/>
          <a:lstStyle/>
          <a:p>
            <a:r>
              <a:rPr lang="en-US" dirty="0"/>
              <a:t>GUID Partition table</a:t>
            </a:r>
          </a:p>
        </p:txBody>
      </p:sp>
      <p:sp>
        <p:nvSpPr>
          <p:cNvPr id="4" name="Text Placeholder 3">
            <a:extLst>
              <a:ext uri="{FF2B5EF4-FFF2-40B4-BE49-F238E27FC236}">
                <a16:creationId xmlns:a16="http://schemas.microsoft.com/office/drawing/2014/main" id="{28B79BEF-55CA-4768-B813-05BD55A2D66D}"/>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67E4CB2B-AFA5-4677-824C-448441185899}"/>
              </a:ext>
            </a:extLst>
          </p:cNvPr>
          <p:cNvSpPr>
            <a:spLocks noGrp="1"/>
          </p:cNvSpPr>
          <p:nvPr>
            <p:ph type="title"/>
          </p:nvPr>
        </p:nvSpPr>
        <p:spPr>
          <a:xfrm>
            <a:off x="554038" y="2744788"/>
            <a:ext cx="2514600" cy="768350"/>
          </a:xfrm>
        </p:spPr>
        <p:txBody>
          <a:bodyPr/>
          <a:lstStyle/>
          <a:p>
            <a:r>
              <a:rPr lang="en-US" dirty="0"/>
              <a:t>Partitioning Scheme</a:t>
            </a:r>
          </a:p>
        </p:txBody>
      </p:sp>
      <p:sp>
        <p:nvSpPr>
          <p:cNvPr id="2" name="Rectangle 1">
            <a:extLst>
              <a:ext uri="{FF2B5EF4-FFF2-40B4-BE49-F238E27FC236}">
                <a16:creationId xmlns:a16="http://schemas.microsoft.com/office/drawing/2014/main" id="{DB1B4E28-D1C5-41E9-9069-81CD542C507D}"/>
              </a:ext>
            </a:extLst>
          </p:cNvPr>
          <p:cNvSpPr/>
          <p:nvPr/>
        </p:nvSpPr>
        <p:spPr>
          <a:xfrm>
            <a:off x="3618450" y="1390042"/>
            <a:ext cx="8018813" cy="4524315"/>
          </a:xfrm>
          <a:prstGeom prst="rect">
            <a:avLst/>
          </a:prstGeom>
        </p:spPr>
        <p:txBody>
          <a:bodyPr wrap="square">
            <a:spAutoFit/>
          </a:bodyPr>
          <a:lstStyle/>
          <a:p>
            <a:r>
              <a:rPr lang="en-US" dirty="0">
                <a:latin typeface="LiberationSerif"/>
              </a:rPr>
              <a:t>The </a:t>
            </a:r>
            <a:r>
              <a:rPr lang="en-US" i="1" dirty="0">
                <a:latin typeface="LiberationSerif-Italic"/>
              </a:rPr>
              <a:t>GUID partition table </a:t>
            </a:r>
            <a:r>
              <a:rPr lang="en-US" dirty="0">
                <a:latin typeface="LiberationSerif"/>
              </a:rPr>
              <a:t>(</a:t>
            </a:r>
            <a:r>
              <a:rPr lang="en-US" i="1" dirty="0">
                <a:latin typeface="LiberationSerif-Italic"/>
              </a:rPr>
              <a:t>GPT</a:t>
            </a:r>
            <a:r>
              <a:rPr lang="en-US" dirty="0">
                <a:latin typeface="LiberationSerif"/>
              </a:rPr>
              <a:t>) partitioning scheme shares a lot with the MBR partitioning scheme, but most of the MBR scheme’s limitations have been fixed. Here are the big improvements:</a:t>
            </a:r>
          </a:p>
          <a:p>
            <a:r>
              <a:rPr lang="en-US" dirty="0"/>
              <a:t>• While MBR drives are limited to four partitions, a GPT drive can have</a:t>
            </a:r>
          </a:p>
          <a:p>
            <a:r>
              <a:rPr lang="en-US" dirty="0"/>
              <a:t>an almost unlimited number of primary partitions. Microsoft has</a:t>
            </a:r>
          </a:p>
          <a:p>
            <a:r>
              <a:rPr lang="en-US" dirty="0"/>
              <a:t>limited Windows to 128 partitions.</a:t>
            </a:r>
          </a:p>
          <a:p>
            <a:r>
              <a:rPr lang="en-US" dirty="0"/>
              <a:t>• MBR partitions can be no larger than 2.2 TB, but GPT partitions have</a:t>
            </a:r>
          </a:p>
          <a:p>
            <a:r>
              <a:rPr lang="en-US" dirty="0"/>
              <a:t>no such restrictions. Well, there is a maximum size limit, but it’s so</a:t>
            </a:r>
          </a:p>
          <a:p>
            <a:r>
              <a:rPr lang="en-US" dirty="0"/>
              <a:t>large, we measure it in zettabytes. A zettabyte, by the way, is roughly a</a:t>
            </a:r>
          </a:p>
          <a:p>
            <a:r>
              <a:rPr lang="en-US" dirty="0"/>
              <a:t>billion terabytes.</a:t>
            </a:r>
          </a:p>
          <a:p>
            <a:endParaRPr lang="en-US" dirty="0"/>
          </a:p>
          <a:p>
            <a:r>
              <a:rPr lang="en-US" dirty="0"/>
              <a:t>On paper, a GPT drive looks a lot like an MBR drive, except it’s arranged</a:t>
            </a:r>
          </a:p>
          <a:p>
            <a:r>
              <a:rPr lang="en-US" dirty="0"/>
              <a:t>by LBA instead of sectors (see Figure 9-10). LBA 0, for instance, is the</a:t>
            </a:r>
          </a:p>
          <a:p>
            <a:r>
              <a:rPr lang="en-US" i="1" dirty="0"/>
              <a:t>protective MBR</a:t>
            </a:r>
            <a:r>
              <a:rPr lang="en-US" dirty="0"/>
              <a:t>. This is a re-creation of the master boot record from MBR</a:t>
            </a:r>
          </a:p>
          <a:p>
            <a:r>
              <a:rPr lang="en-US" dirty="0"/>
              <a:t>drives so that disk utilities know it is a GPT drive and don’t mistakenly</a:t>
            </a:r>
          </a:p>
          <a:p>
            <a:r>
              <a:rPr lang="en-US" dirty="0"/>
              <a:t>overwrite any partition data.</a:t>
            </a:r>
          </a:p>
        </p:txBody>
      </p:sp>
    </p:spTree>
    <p:extLst>
      <p:ext uri="{BB962C8B-B14F-4D97-AF65-F5344CB8AC3E}">
        <p14:creationId xmlns:p14="http://schemas.microsoft.com/office/powerpoint/2010/main" val="14875950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C18D9CF-A85B-4281-866A-7090883980DF}"/>
              </a:ext>
            </a:extLst>
          </p:cNvPr>
          <p:cNvGraphicFramePr>
            <a:graphicFrameLocks noChangeAspect="1"/>
          </p:cNvGraphicFramePr>
          <p:nvPr>
            <p:custDataLst>
              <p:tags r:id="rId2"/>
            </p:custDataLst>
            <p:extLst>
              <p:ext uri="{D42A27DB-BD31-4B8C-83A1-F6EECF244321}">
                <p14:modId xmlns:p14="http://schemas.microsoft.com/office/powerpoint/2010/main" val="184471219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3989"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C293C84A-C37B-4385-A308-FCB3FB477D51}"/>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9062B002-BB91-429B-8A38-C57778754119}"/>
              </a:ext>
            </a:extLst>
          </p:cNvPr>
          <p:cNvSpPr>
            <a:spLocks noGrp="1"/>
          </p:cNvSpPr>
          <p:nvPr>
            <p:ph type="subTitle" idx="1"/>
          </p:nvPr>
        </p:nvSpPr>
        <p:spPr>
          <a:xfrm>
            <a:off x="554736" y="3659644"/>
            <a:ext cx="2514600" cy="276999"/>
          </a:xfrm>
        </p:spPr>
        <p:txBody>
          <a:bodyPr/>
          <a:lstStyle/>
          <a:p>
            <a:r>
              <a:rPr lang="en-US" dirty="0"/>
              <a:t>GUID Partition Table</a:t>
            </a:r>
          </a:p>
        </p:txBody>
      </p:sp>
      <p:sp>
        <p:nvSpPr>
          <p:cNvPr id="4" name="Text Placeholder 3">
            <a:extLst>
              <a:ext uri="{FF2B5EF4-FFF2-40B4-BE49-F238E27FC236}">
                <a16:creationId xmlns:a16="http://schemas.microsoft.com/office/drawing/2014/main" id="{28B79BEF-55CA-4768-B813-05BD55A2D66D}"/>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DD439E2F-7F07-44AF-82F2-4EACEC466E70}"/>
              </a:ext>
            </a:extLst>
          </p:cNvPr>
          <p:cNvSpPr>
            <a:spLocks noGrp="1"/>
          </p:cNvSpPr>
          <p:nvPr>
            <p:ph type="title"/>
          </p:nvPr>
        </p:nvSpPr>
        <p:spPr>
          <a:xfrm>
            <a:off x="554038" y="2744788"/>
            <a:ext cx="2514600" cy="768350"/>
          </a:xfrm>
        </p:spPr>
        <p:txBody>
          <a:bodyPr/>
          <a:lstStyle/>
          <a:p>
            <a:r>
              <a:rPr lang="en-US" dirty="0"/>
              <a:t>Partitioning Scheme</a:t>
            </a:r>
          </a:p>
        </p:txBody>
      </p:sp>
      <p:sp>
        <p:nvSpPr>
          <p:cNvPr id="8" name="Rectangle 7">
            <a:extLst>
              <a:ext uri="{FF2B5EF4-FFF2-40B4-BE49-F238E27FC236}">
                <a16:creationId xmlns:a16="http://schemas.microsoft.com/office/drawing/2014/main" id="{BC52DE2D-422F-41A5-B0B6-14072AF36711}"/>
              </a:ext>
            </a:extLst>
          </p:cNvPr>
          <p:cNvSpPr/>
          <p:nvPr/>
        </p:nvSpPr>
        <p:spPr>
          <a:xfrm>
            <a:off x="3677174" y="1397675"/>
            <a:ext cx="7960090" cy="1200329"/>
          </a:xfrm>
          <a:prstGeom prst="rect">
            <a:avLst/>
          </a:prstGeom>
        </p:spPr>
        <p:txBody>
          <a:bodyPr wrap="square">
            <a:spAutoFit/>
          </a:bodyPr>
          <a:lstStyle/>
          <a:p>
            <a:r>
              <a:rPr lang="en-US" dirty="0">
                <a:latin typeface="LiberationSerif"/>
              </a:rPr>
              <a:t>Instead of the old master boot record and partition table, GPT drives use a GPT header and partition entry array. Both are located at the beginning and end of the drive so there is a protected backup copy. The partitions on a GPT drive go between the primary and backup headers and arrays.</a:t>
            </a:r>
            <a:endParaRPr lang="en-US" dirty="0"/>
          </a:p>
        </p:txBody>
      </p:sp>
      <p:pic>
        <p:nvPicPr>
          <p:cNvPr id="9" name="Picture 8">
            <a:extLst>
              <a:ext uri="{FF2B5EF4-FFF2-40B4-BE49-F238E27FC236}">
                <a16:creationId xmlns:a16="http://schemas.microsoft.com/office/drawing/2014/main" id="{67C89FC0-7BE3-4F87-AFB9-28B62D60E9F5}"/>
              </a:ext>
            </a:extLst>
          </p:cNvPr>
          <p:cNvPicPr>
            <a:picLocks noChangeAspect="1"/>
          </p:cNvPicPr>
          <p:nvPr/>
        </p:nvPicPr>
        <p:blipFill>
          <a:blip r:embed="rId7"/>
          <a:stretch>
            <a:fillRect/>
          </a:stretch>
        </p:blipFill>
        <p:spPr>
          <a:xfrm>
            <a:off x="4253219" y="2719435"/>
            <a:ext cx="7201643" cy="3330674"/>
          </a:xfrm>
          <a:prstGeom prst="rect">
            <a:avLst/>
          </a:prstGeom>
        </p:spPr>
      </p:pic>
    </p:spTree>
    <p:extLst>
      <p:ext uri="{BB962C8B-B14F-4D97-AF65-F5344CB8AC3E}">
        <p14:creationId xmlns:p14="http://schemas.microsoft.com/office/powerpoint/2010/main" val="24847265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C18D9CF-A85B-4281-866A-7090883980D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5013"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3C18D9CF-A85B-4281-866A-7090883980D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C293C84A-C37B-4385-A308-FCB3FB477D51}"/>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9062B002-BB91-429B-8A38-C57778754119}"/>
              </a:ext>
            </a:extLst>
          </p:cNvPr>
          <p:cNvSpPr>
            <a:spLocks noGrp="1"/>
          </p:cNvSpPr>
          <p:nvPr>
            <p:ph type="subTitle" idx="1"/>
          </p:nvPr>
        </p:nvSpPr>
        <p:spPr>
          <a:xfrm>
            <a:off x="554736" y="3659644"/>
            <a:ext cx="2514600" cy="276999"/>
          </a:xfrm>
        </p:spPr>
        <p:txBody>
          <a:bodyPr/>
          <a:lstStyle/>
          <a:p>
            <a:r>
              <a:rPr lang="en-US" dirty="0"/>
              <a:t>When to partition</a:t>
            </a:r>
          </a:p>
        </p:txBody>
      </p:sp>
      <p:sp>
        <p:nvSpPr>
          <p:cNvPr id="4" name="Text Placeholder 3">
            <a:extLst>
              <a:ext uri="{FF2B5EF4-FFF2-40B4-BE49-F238E27FC236}">
                <a16:creationId xmlns:a16="http://schemas.microsoft.com/office/drawing/2014/main" id="{28B79BEF-55CA-4768-B813-05BD55A2D66D}"/>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DD439E2F-7F07-44AF-82F2-4EACEC466E70}"/>
              </a:ext>
            </a:extLst>
          </p:cNvPr>
          <p:cNvSpPr>
            <a:spLocks noGrp="1"/>
          </p:cNvSpPr>
          <p:nvPr>
            <p:ph type="title"/>
          </p:nvPr>
        </p:nvSpPr>
        <p:spPr>
          <a:xfrm>
            <a:off x="554038" y="2744788"/>
            <a:ext cx="2514600" cy="768350"/>
          </a:xfrm>
        </p:spPr>
        <p:txBody>
          <a:bodyPr/>
          <a:lstStyle/>
          <a:p>
            <a:r>
              <a:rPr lang="en-US" dirty="0"/>
              <a:t>Partitioning Scheme</a:t>
            </a:r>
          </a:p>
        </p:txBody>
      </p:sp>
      <p:sp>
        <p:nvSpPr>
          <p:cNvPr id="8" name="Rectangle 7">
            <a:extLst>
              <a:ext uri="{FF2B5EF4-FFF2-40B4-BE49-F238E27FC236}">
                <a16:creationId xmlns:a16="http://schemas.microsoft.com/office/drawing/2014/main" id="{BC52DE2D-422F-41A5-B0B6-14072AF36711}"/>
              </a:ext>
            </a:extLst>
          </p:cNvPr>
          <p:cNvSpPr/>
          <p:nvPr/>
        </p:nvSpPr>
        <p:spPr>
          <a:xfrm>
            <a:off x="3677174" y="1397675"/>
            <a:ext cx="7960090" cy="5078313"/>
          </a:xfrm>
          <a:prstGeom prst="rect">
            <a:avLst/>
          </a:prstGeom>
        </p:spPr>
        <p:txBody>
          <a:bodyPr wrap="square">
            <a:spAutoFit/>
          </a:bodyPr>
          <a:lstStyle/>
          <a:p>
            <a:pPr marL="285750" indent="-285750">
              <a:buFont typeface="Arial" panose="020B0604020202020204" pitchFamily="34" charset="0"/>
              <a:buChar char="•"/>
            </a:pPr>
            <a:r>
              <a:rPr lang="en-US" dirty="0"/>
              <a:t>When you install an OS on a new system, and </a:t>
            </a:r>
          </a:p>
          <a:p>
            <a:pPr marL="285750" indent="-285750">
              <a:buFont typeface="Arial" panose="020B0604020202020204" pitchFamily="34" charset="0"/>
              <a:buChar char="•"/>
            </a:pPr>
            <a:r>
              <a:rPr lang="en-US" dirty="0"/>
              <a:t>When you add an additional drive to an existing system</a:t>
            </a:r>
          </a:p>
          <a:p>
            <a:endParaRPr lang="en-US" dirty="0"/>
          </a:p>
          <a:p>
            <a:r>
              <a:rPr lang="en-US" dirty="0"/>
              <a:t>you’ve learned that MBR and GPT disks use partitions and dynamic</a:t>
            </a:r>
          </a:p>
          <a:p>
            <a:r>
              <a:rPr lang="en-US" dirty="0"/>
              <a:t>disks use volumes. Unfortunately, when you create a new partition or volume</a:t>
            </a:r>
          </a:p>
          <a:p>
            <a:r>
              <a:rPr lang="en-US" dirty="0"/>
              <a:t>in current versions of Windows (8, 8.1, 10), the tool (Disk Management) only</a:t>
            </a:r>
          </a:p>
          <a:p>
            <a:r>
              <a:rPr lang="en-US" dirty="0"/>
              <a:t>shows that you’re about to create a volume.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Even though the context menu says “volumes,” you create partitions on</a:t>
            </a:r>
          </a:p>
          <a:p>
            <a:r>
              <a:rPr lang="en-US" dirty="0"/>
              <a:t>basic disks</a:t>
            </a:r>
          </a:p>
        </p:txBody>
      </p:sp>
      <p:pic>
        <p:nvPicPr>
          <p:cNvPr id="2" name="Picture 1">
            <a:extLst>
              <a:ext uri="{FF2B5EF4-FFF2-40B4-BE49-F238E27FC236}">
                <a16:creationId xmlns:a16="http://schemas.microsoft.com/office/drawing/2014/main" id="{FAEDECC0-D5D3-4A12-B7F4-2CA9CBFB7332}"/>
              </a:ext>
            </a:extLst>
          </p:cNvPr>
          <p:cNvPicPr>
            <a:picLocks noChangeAspect="1"/>
          </p:cNvPicPr>
          <p:nvPr/>
        </p:nvPicPr>
        <p:blipFill>
          <a:blip r:embed="rId7"/>
          <a:stretch>
            <a:fillRect/>
          </a:stretch>
        </p:blipFill>
        <p:spPr>
          <a:xfrm>
            <a:off x="5636915" y="3397541"/>
            <a:ext cx="3205081" cy="2400618"/>
          </a:xfrm>
          <a:prstGeom prst="rect">
            <a:avLst/>
          </a:prstGeom>
        </p:spPr>
      </p:pic>
    </p:spTree>
    <p:extLst>
      <p:ext uri="{BB962C8B-B14F-4D97-AF65-F5344CB8AC3E}">
        <p14:creationId xmlns:p14="http://schemas.microsoft.com/office/powerpoint/2010/main" val="21378713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3C18D9CF-A85B-4281-866A-7090883980D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6744"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3C18D9CF-A85B-4281-866A-7090883980D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C293C84A-C37B-4385-A308-FCB3FB477D51}"/>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4" name="Text Placeholder 3">
            <a:extLst>
              <a:ext uri="{FF2B5EF4-FFF2-40B4-BE49-F238E27FC236}">
                <a16:creationId xmlns:a16="http://schemas.microsoft.com/office/drawing/2014/main" id="{28B79BEF-55CA-4768-B813-05BD55A2D66D}"/>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DD439E2F-7F07-44AF-82F2-4EACEC466E70}"/>
              </a:ext>
            </a:extLst>
          </p:cNvPr>
          <p:cNvSpPr>
            <a:spLocks noGrp="1"/>
          </p:cNvSpPr>
          <p:nvPr>
            <p:ph type="title"/>
          </p:nvPr>
        </p:nvSpPr>
        <p:spPr>
          <a:xfrm>
            <a:off x="554038" y="2744788"/>
            <a:ext cx="2514600" cy="768350"/>
          </a:xfrm>
        </p:spPr>
        <p:txBody>
          <a:bodyPr/>
          <a:lstStyle/>
          <a:p>
            <a:r>
              <a:rPr lang="en-US" dirty="0"/>
              <a:t>Partitioning Scheme</a:t>
            </a:r>
          </a:p>
        </p:txBody>
      </p:sp>
      <p:sp>
        <p:nvSpPr>
          <p:cNvPr id="10" name="Subtitle 9">
            <a:extLst>
              <a:ext uri="{FF2B5EF4-FFF2-40B4-BE49-F238E27FC236}">
                <a16:creationId xmlns:a16="http://schemas.microsoft.com/office/drawing/2014/main" id="{12CABD95-C0FA-49BC-8C80-8226C00EF012}"/>
              </a:ext>
            </a:extLst>
          </p:cNvPr>
          <p:cNvSpPr>
            <a:spLocks noGrp="1"/>
          </p:cNvSpPr>
          <p:nvPr>
            <p:ph type="subTitle" idx="1"/>
          </p:nvPr>
        </p:nvSpPr>
        <p:spPr>
          <a:xfrm>
            <a:off x="554736" y="3659644"/>
            <a:ext cx="2514600" cy="276999"/>
          </a:xfrm>
        </p:spPr>
        <p:txBody>
          <a:bodyPr/>
          <a:lstStyle/>
          <a:p>
            <a:r>
              <a:rPr lang="en-US" dirty="0"/>
              <a:t>MBR vs. GPT</a:t>
            </a:r>
          </a:p>
        </p:txBody>
      </p:sp>
      <p:graphicFrame>
        <p:nvGraphicFramePr>
          <p:cNvPr id="11" name="Table 11">
            <a:extLst>
              <a:ext uri="{FF2B5EF4-FFF2-40B4-BE49-F238E27FC236}">
                <a16:creationId xmlns:a16="http://schemas.microsoft.com/office/drawing/2014/main" id="{F09E71AF-E5CE-424D-BF1E-271AEF4FC443}"/>
              </a:ext>
            </a:extLst>
          </p:cNvPr>
          <p:cNvGraphicFramePr>
            <a:graphicFrameLocks noGrp="1"/>
          </p:cNvGraphicFramePr>
          <p:nvPr>
            <p:extLst>
              <p:ext uri="{D42A27DB-BD31-4B8C-83A1-F6EECF244321}">
                <p14:modId xmlns:p14="http://schemas.microsoft.com/office/powerpoint/2010/main" val="3563141666"/>
              </p:ext>
            </p:extLst>
          </p:nvPr>
        </p:nvGraphicFramePr>
        <p:xfrm>
          <a:off x="3727797" y="1700568"/>
          <a:ext cx="8127999" cy="3393440"/>
        </p:xfrm>
        <a:graphic>
          <a:graphicData uri="http://schemas.openxmlformats.org/drawingml/2006/table">
            <a:tbl>
              <a:tblPr firstRow="1" bandRow="1">
                <a:tableStyleId>{5C22544A-7EE6-4342-B048-85BDC9FD1C3A}</a:tableStyleId>
              </a:tblPr>
              <a:tblGrid>
                <a:gridCol w="1708727">
                  <a:extLst>
                    <a:ext uri="{9D8B030D-6E8A-4147-A177-3AD203B41FA5}">
                      <a16:colId xmlns:a16="http://schemas.microsoft.com/office/drawing/2014/main" val="366414603"/>
                    </a:ext>
                  </a:extLst>
                </a:gridCol>
                <a:gridCol w="3709939">
                  <a:extLst>
                    <a:ext uri="{9D8B030D-6E8A-4147-A177-3AD203B41FA5}">
                      <a16:colId xmlns:a16="http://schemas.microsoft.com/office/drawing/2014/main" val="1574379870"/>
                    </a:ext>
                  </a:extLst>
                </a:gridCol>
                <a:gridCol w="2709333">
                  <a:extLst>
                    <a:ext uri="{9D8B030D-6E8A-4147-A177-3AD203B41FA5}">
                      <a16:colId xmlns:a16="http://schemas.microsoft.com/office/drawing/2014/main" val="104836263"/>
                    </a:ext>
                  </a:extLst>
                </a:gridCol>
              </a:tblGrid>
              <a:tr h="370840">
                <a:tc>
                  <a:txBody>
                    <a:bodyPr/>
                    <a:lstStyle/>
                    <a:p>
                      <a:endParaRPr lang="en-US" dirty="0"/>
                    </a:p>
                  </a:txBody>
                  <a:tcPr/>
                </a:tc>
                <a:tc>
                  <a:txBody>
                    <a:bodyPr/>
                    <a:lstStyle/>
                    <a:p>
                      <a:r>
                        <a:rPr lang="en-US" dirty="0"/>
                        <a:t>MBR</a:t>
                      </a:r>
                    </a:p>
                  </a:txBody>
                  <a:tcPr/>
                </a:tc>
                <a:tc>
                  <a:txBody>
                    <a:bodyPr/>
                    <a:lstStyle/>
                    <a:p>
                      <a:r>
                        <a:rPr lang="en-US" dirty="0"/>
                        <a:t>GPT</a:t>
                      </a:r>
                    </a:p>
                  </a:txBody>
                  <a:tcPr/>
                </a:tc>
                <a:extLst>
                  <a:ext uri="{0D108BD9-81ED-4DB2-BD59-A6C34878D82A}">
                    <a16:rowId xmlns:a16="http://schemas.microsoft.com/office/drawing/2014/main" val="1406747572"/>
                  </a:ext>
                </a:extLst>
              </a:tr>
              <a:tr h="370840">
                <a:tc>
                  <a:txBody>
                    <a:bodyPr/>
                    <a:lstStyle/>
                    <a:p>
                      <a:r>
                        <a:rPr lang="en-US" dirty="0"/>
                        <a:t>Max. number of partitions</a:t>
                      </a:r>
                    </a:p>
                  </a:txBody>
                  <a:tcPr/>
                </a:tc>
                <a:tc>
                  <a:txBody>
                    <a:bodyPr/>
                    <a:lstStyle/>
                    <a:p>
                      <a:r>
                        <a:rPr lang="en-US" dirty="0"/>
                        <a:t>4 primary partitions per drive</a:t>
                      </a:r>
                    </a:p>
                  </a:txBody>
                  <a:tcPr/>
                </a:tc>
                <a:tc>
                  <a:txBody>
                    <a:bodyPr/>
                    <a:lstStyle/>
                    <a:p>
                      <a:r>
                        <a:rPr lang="en-US" dirty="0"/>
                        <a:t>128 partitions per drive</a:t>
                      </a:r>
                    </a:p>
                  </a:txBody>
                  <a:tcPr/>
                </a:tc>
                <a:extLst>
                  <a:ext uri="{0D108BD9-81ED-4DB2-BD59-A6C34878D82A}">
                    <a16:rowId xmlns:a16="http://schemas.microsoft.com/office/drawing/2014/main" val="3754726293"/>
                  </a:ext>
                </a:extLst>
              </a:tr>
              <a:tr h="370840">
                <a:tc>
                  <a:txBody>
                    <a:bodyPr/>
                    <a:lstStyle/>
                    <a:p>
                      <a:r>
                        <a:rPr lang="en-US" dirty="0"/>
                        <a:t>Disk’s maximum size</a:t>
                      </a:r>
                    </a:p>
                  </a:txBody>
                  <a:tcPr/>
                </a:tc>
                <a:tc>
                  <a:txBody>
                    <a:bodyPr/>
                    <a:lstStyle/>
                    <a:p>
                      <a:r>
                        <a:rPr lang="en-US" dirty="0"/>
                        <a:t>2 TB (2.19 x 10^12 bytes)</a:t>
                      </a:r>
                    </a:p>
                    <a:p>
                      <a:r>
                        <a:rPr lang="en-US" sz="1800" b="0" i="0" u="none" strike="noStrike" kern="1200" baseline="0" dirty="0">
                          <a:solidFill>
                            <a:schemeClr val="dk1"/>
                          </a:solidFill>
                          <a:latin typeface="+mn-lt"/>
                          <a:ea typeface="+mn-ea"/>
                          <a:cs typeface="+mn-cs"/>
                        </a:rPr>
                        <a:t>If you initialize a disk larger than 2 TB using MBR, the disks stores volumes only up to 2 TB, and the</a:t>
                      </a:r>
                    </a:p>
                    <a:p>
                      <a:r>
                        <a:rPr lang="en-US" sz="1800" b="0" i="0" u="none" strike="noStrike" kern="1200" baseline="0" dirty="0">
                          <a:solidFill>
                            <a:schemeClr val="dk1"/>
                          </a:solidFill>
                          <a:latin typeface="+mn-lt"/>
                          <a:ea typeface="+mn-ea"/>
                          <a:cs typeface="+mn-cs"/>
                        </a:rPr>
                        <a:t>rest of the storage is not used. You must convert the disk to GPT if you want to use all of its space.</a:t>
                      </a:r>
                      <a:endParaRPr lang="en-US" dirty="0"/>
                    </a:p>
                  </a:txBody>
                  <a:tcPr/>
                </a:tc>
                <a:tc>
                  <a:txBody>
                    <a:bodyPr/>
                    <a:lstStyle/>
                    <a:p>
                      <a:r>
                        <a:rPr lang="en-US" dirty="0"/>
                        <a:t>18 exabytes per partition</a:t>
                      </a:r>
                    </a:p>
                    <a:p>
                      <a:r>
                        <a:rPr lang="en-US" dirty="0"/>
                        <a:t>8 zettabytes (ZB) per disk, with 512KB logical block addressing (LBA).</a:t>
                      </a:r>
                    </a:p>
                  </a:txBody>
                  <a:tcPr/>
                </a:tc>
                <a:extLst>
                  <a:ext uri="{0D108BD9-81ED-4DB2-BD59-A6C34878D82A}">
                    <a16:rowId xmlns:a16="http://schemas.microsoft.com/office/drawing/2014/main" val="1840349659"/>
                  </a:ext>
                </a:extLst>
              </a:tr>
              <a:tr h="370840">
                <a:tc>
                  <a:txBody>
                    <a:bodyPr/>
                    <a:lstStyle/>
                    <a:p>
                      <a:endParaRPr lang="en-US" dirty="0"/>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71505280"/>
                  </a:ext>
                </a:extLst>
              </a:tr>
            </a:tbl>
          </a:graphicData>
        </a:graphic>
      </p:graphicFrame>
    </p:spTree>
    <p:extLst>
      <p:ext uri="{BB962C8B-B14F-4D97-AF65-F5344CB8AC3E}">
        <p14:creationId xmlns:p14="http://schemas.microsoft.com/office/powerpoint/2010/main" val="1008333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Object 17" hidden="1">
            <a:extLst>
              <a:ext uri="{FF2B5EF4-FFF2-40B4-BE49-F238E27FC236}">
                <a16:creationId xmlns:a16="http://schemas.microsoft.com/office/drawing/2014/main" id="{E5D7E009-6C81-4AE9-B249-D58828BECDF0}"/>
              </a:ext>
            </a:extLst>
          </p:cNvPr>
          <p:cNvGraphicFramePr>
            <a:graphicFrameLocks noChangeAspect="1"/>
          </p:cNvGraphicFramePr>
          <p:nvPr>
            <p:custDataLst>
              <p:tags r:id="rId2"/>
            </p:custDataLst>
            <p:extLst>
              <p:ext uri="{D42A27DB-BD31-4B8C-83A1-F6EECF244321}">
                <p14:modId xmlns:p14="http://schemas.microsoft.com/office/powerpoint/2010/main" val="35719452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4776" name="think-cell Slide" r:id="rId10" imgW="423" imgH="424" progId="TCLayout.ActiveDocument.1">
                  <p:embed/>
                </p:oleObj>
              </mc:Choice>
              <mc:Fallback>
                <p:oleObj name="think-cell Slide" r:id="rId10" imgW="423" imgH="424" progId="TCLayout.ActiveDocument.1">
                  <p:embed/>
                  <p:pic>
                    <p:nvPicPr>
                      <p:cNvPr id="18" name="Object 17" hidden="1">
                        <a:extLst>
                          <a:ext uri="{FF2B5EF4-FFF2-40B4-BE49-F238E27FC236}">
                            <a16:creationId xmlns:a16="http://schemas.microsoft.com/office/drawing/2014/main" id="{E5D7E009-6C81-4AE9-B249-D58828BECDF0}"/>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19" name="Rectangle 18" hidden="1">
            <a:extLst>
              <a:ext uri="{FF2B5EF4-FFF2-40B4-BE49-F238E27FC236}">
                <a16:creationId xmlns:a16="http://schemas.microsoft.com/office/drawing/2014/main" id="{E37BF38E-4617-41AC-BFBA-0C3D99FF7B61}"/>
              </a:ext>
            </a:extLst>
          </p:cNvPr>
          <p:cNvSpPr/>
          <p:nvPr>
            <p:custDataLst>
              <p:tags r:id="rId3"/>
            </p:custDataLst>
          </p:nvPr>
        </p:nvSpPr>
        <p:spPr>
          <a:xfrm>
            <a:off x="0" y="0"/>
            <a:ext cx="158750" cy="158750"/>
          </a:xfrm>
          <a:prstGeom prst="rect">
            <a:avLst/>
          </a:prstGeom>
          <a:solidFill>
            <a:srgbClr val="051C2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ct val="0"/>
              </a:spcBef>
              <a:spcAft>
                <a:spcPct val="0"/>
              </a:spcAft>
            </a:pPr>
            <a:endParaRPr lang="en-US" sz="1600"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4" name="2. Slide Title">
            <a:extLst>
              <a:ext uri="{FF2B5EF4-FFF2-40B4-BE49-F238E27FC236}">
                <a16:creationId xmlns:a16="http://schemas.microsoft.com/office/drawing/2014/main" id="{BCD2A298-8503-461D-810E-EF5D7644B382}"/>
              </a:ext>
            </a:extLst>
          </p:cNvPr>
          <p:cNvSpPr>
            <a:spLocks noGrp="1"/>
          </p:cNvSpPr>
          <p:nvPr>
            <p:ph type="title"/>
            <p:custDataLst>
              <p:tags r:id="rId4"/>
            </p:custDataLst>
          </p:nvPr>
        </p:nvSpPr>
        <p:spPr/>
        <p:txBody>
          <a:bodyPr/>
          <a:lstStyle/>
          <a:p>
            <a:r>
              <a:rPr lang="en-US"/>
              <a:t>Agenda</a:t>
            </a:r>
          </a:p>
        </p:txBody>
      </p:sp>
      <p:sp>
        <p:nvSpPr>
          <p:cNvPr id="3" name="Text Placeholder 2">
            <a:extLst>
              <a:ext uri="{FF2B5EF4-FFF2-40B4-BE49-F238E27FC236}">
                <a16:creationId xmlns:a16="http://schemas.microsoft.com/office/drawing/2014/main" id="{DCD814BC-E94F-47C8-B303-D453446E41DE}"/>
              </a:ext>
            </a:extLst>
          </p:cNvPr>
          <p:cNvSpPr>
            <a:spLocks noGrp="1"/>
          </p:cNvSpPr>
          <p:nvPr>
            <p:ph type="body" sz="quarter" idx="17"/>
          </p:nvPr>
        </p:nvSpPr>
        <p:spPr/>
        <p:txBody>
          <a:bodyPr/>
          <a:lstStyle/>
          <a:p>
            <a:endParaRPr lang="en-US"/>
          </a:p>
        </p:txBody>
      </p:sp>
      <p:sp>
        <p:nvSpPr>
          <p:cNvPr id="9" name="Text Placeholder 2">
            <a:hlinkClick r:id="rId12" action="ppaction://hlinksldjump"/>
            <a:extLst>
              <a:ext uri="{FF2B5EF4-FFF2-40B4-BE49-F238E27FC236}">
                <a16:creationId xmlns:a16="http://schemas.microsoft.com/office/drawing/2014/main" id="{7F7EC63A-EA28-4388-9053-BDDCA70E9556}"/>
              </a:ext>
            </a:extLst>
          </p:cNvPr>
          <p:cNvSpPr>
            <a:spLocks noGrp="1"/>
          </p:cNvSpPr>
          <p:nvPr>
            <p:custDataLst>
              <p:tags r:id="rId5"/>
            </p:custDataLst>
          </p:nvPr>
        </p:nvSpPr>
        <p:spPr bwMode="gray">
          <a:xfrm>
            <a:off x="4978400" y="1706563"/>
            <a:ext cx="6661150" cy="406400"/>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Hard Drive Partitions</a:t>
            </a:r>
            <a:endParaRPr lang="en-US" dirty="0"/>
          </a:p>
        </p:txBody>
      </p:sp>
      <p:sp>
        <p:nvSpPr>
          <p:cNvPr id="21" name="Text Placeholder 2">
            <a:hlinkClick r:id="rId13" action="ppaction://hlinksldjump"/>
            <a:extLst>
              <a:ext uri="{FF2B5EF4-FFF2-40B4-BE49-F238E27FC236}">
                <a16:creationId xmlns:a16="http://schemas.microsoft.com/office/drawing/2014/main" id="{14E519B6-1FE3-4905-A665-CA74B3FF5E22}"/>
              </a:ext>
            </a:extLst>
          </p:cNvPr>
          <p:cNvSpPr>
            <a:spLocks noGrp="1"/>
          </p:cNvSpPr>
          <p:nvPr>
            <p:custDataLst>
              <p:tags r:id="rId6"/>
            </p:custDataLst>
          </p:nvPr>
        </p:nvSpPr>
        <p:spPr bwMode="gray">
          <a:xfrm>
            <a:off x="4978400" y="2112963"/>
            <a:ext cx="6661150" cy="407988"/>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2550"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Partitioning schemes: MBR, GPT </a:t>
            </a:r>
            <a:r>
              <a:rPr lang="en-US"/>
              <a:t>and Dynamic Disks</a:t>
            </a:r>
            <a:endParaRPr lang="en-US" dirty="0"/>
          </a:p>
        </p:txBody>
      </p:sp>
      <p:sp>
        <p:nvSpPr>
          <p:cNvPr id="10" name="Text Placeholder 2">
            <a:extLst>
              <a:ext uri="{FF2B5EF4-FFF2-40B4-BE49-F238E27FC236}">
                <a16:creationId xmlns:a16="http://schemas.microsoft.com/office/drawing/2014/main" id="{7AEE652B-ECFD-437F-B46B-542321C0C96A}"/>
              </a:ext>
            </a:extLst>
          </p:cNvPr>
          <p:cNvSpPr>
            <a:spLocks noGrp="1"/>
          </p:cNvSpPr>
          <p:nvPr>
            <p:custDataLst>
              <p:tags r:id="rId7"/>
            </p:custDataLst>
          </p:nvPr>
        </p:nvSpPr>
        <p:spPr bwMode="gray">
          <a:xfrm>
            <a:off x="4978400" y="2520950"/>
            <a:ext cx="6661150" cy="406400"/>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Hard Drive Formatting</a:t>
            </a:r>
            <a:endParaRPr lang="en-US" dirty="0"/>
          </a:p>
        </p:txBody>
      </p:sp>
      <p:sp>
        <p:nvSpPr>
          <p:cNvPr id="11" name="Text Placeholder 2">
            <a:hlinkClick r:id="rId14" action="ppaction://hlinksldjump"/>
            <a:extLst>
              <a:ext uri="{FF2B5EF4-FFF2-40B4-BE49-F238E27FC236}">
                <a16:creationId xmlns:a16="http://schemas.microsoft.com/office/drawing/2014/main" id="{B1983553-6F90-4D98-A584-1CFD9F3A9571}"/>
              </a:ext>
            </a:extLst>
          </p:cNvPr>
          <p:cNvSpPr>
            <a:spLocks noGrp="1"/>
          </p:cNvSpPr>
          <p:nvPr>
            <p:custDataLst>
              <p:tags r:id="rId8"/>
            </p:custDataLst>
          </p:nvPr>
        </p:nvSpPr>
        <p:spPr bwMode="gray">
          <a:xfrm>
            <a:off x="4978400" y="2927350"/>
            <a:ext cx="6661150" cy="407988"/>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2550"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The Partitioning, Formatting and Pooling process</a:t>
            </a:r>
            <a:endParaRPr lang="en-US" dirty="0"/>
          </a:p>
        </p:txBody>
      </p:sp>
    </p:spTree>
    <p:extLst>
      <p:ext uri="{BB962C8B-B14F-4D97-AF65-F5344CB8AC3E}">
        <p14:creationId xmlns:p14="http://schemas.microsoft.com/office/powerpoint/2010/main" val="3668130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extLst>
              <p:ext uri="{D42A27DB-BD31-4B8C-83A1-F6EECF244321}">
                <p14:modId xmlns:p14="http://schemas.microsoft.com/office/powerpoint/2010/main" val="133335526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6035"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p:txBody>
          <a:bodyPr/>
          <a:lstStyle/>
          <a:p>
            <a:endParaRPr lang="en-US" dirty="0"/>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1387917"/>
            <a:ext cx="7990748" cy="3693319"/>
          </a:xfrm>
          <a:prstGeom prst="rect">
            <a:avLst/>
          </a:prstGeom>
        </p:spPr>
        <p:txBody>
          <a:bodyPr wrap="square">
            <a:spAutoFit/>
          </a:bodyPr>
          <a:lstStyle/>
          <a:p>
            <a:r>
              <a:rPr lang="en-US" i="1" dirty="0">
                <a:latin typeface="LiberationSerif-Italic"/>
              </a:rPr>
              <a:t>Formatting</a:t>
            </a:r>
            <a:r>
              <a:rPr lang="en-US" dirty="0">
                <a:latin typeface="LiberationSerif"/>
              </a:rPr>
              <a:t>, the process of making a partition into something that stores</a:t>
            </a:r>
          </a:p>
          <a:p>
            <a:r>
              <a:rPr lang="en-US" dirty="0">
                <a:latin typeface="LiberationSerif"/>
              </a:rPr>
              <a:t>files, does two things.</a:t>
            </a:r>
          </a:p>
          <a:p>
            <a:pPr marL="285750" indent="-285750">
              <a:buFont typeface="Arial" panose="020B0604020202020204" pitchFamily="34" charset="0"/>
              <a:buChar char="•"/>
            </a:pPr>
            <a:r>
              <a:rPr lang="en-US" dirty="0"/>
              <a:t>First, it creates a file system—an organization of all the blocks contained in that partition, enabling file storage and retrieval. </a:t>
            </a:r>
          </a:p>
          <a:p>
            <a:pPr marL="285750" indent="-285750">
              <a:buFont typeface="Arial" panose="020B0604020202020204" pitchFamily="34" charset="0"/>
              <a:buChar char="•"/>
            </a:pPr>
            <a:r>
              <a:rPr lang="en-US" dirty="0"/>
              <a:t>Second, formatting creates a root directory in the file system to enable the partition to store folders. You must format every partition/volume so they can hold and retrieve data.</a:t>
            </a:r>
          </a:p>
          <a:p>
            <a:pPr marL="285750" indent="-285750">
              <a:buFont typeface="Arial" panose="020B0604020202020204" pitchFamily="34" charset="0"/>
              <a:buChar char="•"/>
            </a:pPr>
            <a:endParaRPr lang="en-US" dirty="0"/>
          </a:p>
          <a:p>
            <a:r>
              <a:rPr lang="en-US" dirty="0"/>
              <a:t>Every operating system has its own file systems.</a:t>
            </a:r>
          </a:p>
          <a:p>
            <a:pPr marL="285750" indent="-285750">
              <a:buFont typeface="Arial" panose="020B0604020202020204" pitchFamily="34" charset="0"/>
              <a:buChar char="•"/>
            </a:pPr>
            <a:r>
              <a:rPr lang="en-US" dirty="0"/>
              <a:t>macOS uses a couple of file systems called APFS and HFS+. </a:t>
            </a:r>
          </a:p>
          <a:p>
            <a:pPr marL="285750" indent="-285750">
              <a:buFont typeface="Arial" panose="020B0604020202020204" pitchFamily="34" charset="0"/>
              <a:buChar char="•"/>
            </a:pPr>
            <a:r>
              <a:rPr lang="en-US" dirty="0"/>
              <a:t>Linux users have lots to choose from; most use ext4 but you will see others with names like BTRFS, XFS, ZFS, etc. </a:t>
            </a:r>
          </a:p>
          <a:p>
            <a:pPr marL="285750" indent="-285750">
              <a:buFont typeface="Arial" panose="020B0604020202020204" pitchFamily="34" charset="0"/>
              <a:buChar char="•"/>
            </a:pPr>
            <a:r>
              <a:rPr lang="en-US" dirty="0"/>
              <a:t>Windows has file systems with names like NTFS, FAT32, and </a:t>
            </a:r>
            <a:r>
              <a:rPr lang="en-US" dirty="0" err="1"/>
              <a:t>exFAT</a:t>
            </a:r>
            <a:r>
              <a:rPr lang="en-US" dirty="0"/>
              <a:t>.</a:t>
            </a:r>
          </a:p>
        </p:txBody>
      </p:sp>
    </p:spTree>
    <p:extLst>
      <p:ext uri="{BB962C8B-B14F-4D97-AF65-F5344CB8AC3E}">
        <p14:creationId xmlns:p14="http://schemas.microsoft.com/office/powerpoint/2010/main" val="34950582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7059"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1387917"/>
            <a:ext cx="7990748" cy="1200329"/>
          </a:xfrm>
          <a:prstGeom prst="rect">
            <a:avLst/>
          </a:prstGeom>
        </p:spPr>
        <p:txBody>
          <a:bodyPr wrap="square">
            <a:spAutoFit/>
          </a:bodyPr>
          <a:lstStyle/>
          <a:p>
            <a:r>
              <a:rPr lang="en-US" dirty="0"/>
              <a:t>All Windows file systems organize blocks of data into groups called </a:t>
            </a:r>
            <a:r>
              <a:rPr lang="en-US" i="1" dirty="0"/>
              <a:t>clusters</a:t>
            </a:r>
            <a:r>
              <a:rPr lang="en-US" dirty="0"/>
              <a:t>. The size of each cluster varies according to the file system and the size of the partition. Windows uses clusters to overcome some of the limitations in addressing inherent to each file system.</a:t>
            </a:r>
          </a:p>
        </p:txBody>
      </p:sp>
    </p:spTree>
    <p:extLst>
      <p:ext uri="{BB962C8B-B14F-4D97-AF65-F5344CB8AC3E}">
        <p14:creationId xmlns:p14="http://schemas.microsoft.com/office/powerpoint/2010/main" val="1138339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8086"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71826"/>
            <a:ext cx="7990748" cy="2862322"/>
          </a:xfrm>
          <a:prstGeom prst="rect">
            <a:avLst/>
          </a:prstGeom>
        </p:spPr>
        <p:txBody>
          <a:bodyPr wrap="square">
            <a:spAutoFit/>
          </a:bodyPr>
          <a:lstStyle/>
          <a:p>
            <a:r>
              <a:rPr lang="en-US" b="1" dirty="0"/>
              <a:t>FAT32</a:t>
            </a:r>
          </a:p>
          <a:p>
            <a:r>
              <a:rPr lang="en-US" dirty="0"/>
              <a:t>The base storage area for hard drives is a block; each block stores up to 4096 bytes of data. In a small partition, each cluster is made up of one block. If a file is larger than 4096 bytes, it will use as many clusters as needed to store the file. </a:t>
            </a:r>
          </a:p>
          <a:p>
            <a:r>
              <a:rPr lang="en-US" dirty="0"/>
              <a:t>The OS needs a method to fill one cluster, find another that’s unused, and fill it, continuing to fill clusters until the file is completely stored. Once the OS stores a file, it must remember which cluster holds the file, so it can be retrieved later. If an OS stores a file smaller than 4096 bytes, the rest of the cluster goes to waste.</a:t>
            </a:r>
          </a:p>
        </p:txBody>
      </p:sp>
      <p:pic>
        <p:nvPicPr>
          <p:cNvPr id="8" name="Picture 7">
            <a:extLst>
              <a:ext uri="{FF2B5EF4-FFF2-40B4-BE49-F238E27FC236}">
                <a16:creationId xmlns:a16="http://schemas.microsoft.com/office/drawing/2014/main" id="{651D9B42-3B4E-469D-99E4-818D5B1D441C}"/>
              </a:ext>
            </a:extLst>
          </p:cNvPr>
          <p:cNvPicPr>
            <a:picLocks noChangeAspect="1"/>
          </p:cNvPicPr>
          <p:nvPr/>
        </p:nvPicPr>
        <p:blipFill>
          <a:blip r:embed="rId7"/>
          <a:stretch>
            <a:fillRect/>
          </a:stretch>
        </p:blipFill>
        <p:spPr>
          <a:xfrm>
            <a:off x="5360652" y="4052599"/>
            <a:ext cx="4562475" cy="1933575"/>
          </a:xfrm>
          <a:prstGeom prst="rect">
            <a:avLst/>
          </a:prstGeom>
        </p:spPr>
      </p:pic>
    </p:spTree>
    <p:extLst>
      <p:ext uri="{BB962C8B-B14F-4D97-AF65-F5344CB8AC3E}">
        <p14:creationId xmlns:p14="http://schemas.microsoft.com/office/powerpoint/2010/main" val="319709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6" hidden="1">
            <a:extLst>
              <a:ext uri="{FF2B5EF4-FFF2-40B4-BE49-F238E27FC236}">
                <a16:creationId xmlns:a16="http://schemas.microsoft.com/office/drawing/2014/main" id="{C966CF71-87FE-4484-9F34-7849F2C385B6}"/>
              </a:ext>
            </a:extLst>
          </p:cNvPr>
          <p:cNvGraphicFramePr>
            <a:graphicFrameLocks noChangeAspect="1"/>
          </p:cNvGraphicFramePr>
          <p:nvPr>
            <p:custDataLst>
              <p:tags r:id="rId2"/>
            </p:custDataLst>
            <p:extLst>
              <p:ext uri="{D42A27DB-BD31-4B8C-83A1-F6EECF244321}">
                <p14:modId xmlns:p14="http://schemas.microsoft.com/office/powerpoint/2010/main" val="295547459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5386" name="think-cell Slide" r:id="rId10" imgW="423" imgH="424" progId="TCLayout.ActiveDocument.1">
                  <p:embed/>
                </p:oleObj>
              </mc:Choice>
              <mc:Fallback>
                <p:oleObj name="think-cell Slide" r:id="rId10" imgW="423" imgH="424" progId="TCLayout.ActiveDocument.1">
                  <p:embed/>
                  <p:pic>
                    <p:nvPicPr>
                      <p:cNvPr id="2" name="Object 6" hidden="1">
                        <a:extLst>
                          <a:ext uri="{FF2B5EF4-FFF2-40B4-BE49-F238E27FC236}">
                            <a16:creationId xmlns:a16="http://schemas.microsoft.com/office/drawing/2014/main" id="{C966CF71-87FE-4484-9F34-7849F2C385B6}"/>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4" name="Rectangle 1" hidden="1">
            <a:extLst>
              <a:ext uri="{FF2B5EF4-FFF2-40B4-BE49-F238E27FC236}">
                <a16:creationId xmlns:a16="http://schemas.microsoft.com/office/drawing/2014/main" id="{FCD0AEF6-0F3B-4D93-BE58-C441F73F09C5}"/>
              </a:ext>
            </a:extLst>
          </p:cNvPr>
          <p:cNvSpPr/>
          <p:nvPr>
            <p:custDataLst>
              <p:tags r:id="rId3"/>
            </p:custDataLst>
          </p:nvPr>
        </p:nvSpPr>
        <p:spPr>
          <a:xfrm>
            <a:off x="0" y="0"/>
            <a:ext cx="158750" cy="158750"/>
          </a:xfrm>
          <a:prstGeom prst="rect">
            <a:avLst/>
          </a:prstGeom>
          <a:solidFill>
            <a:srgbClr val="051C2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ct val="0"/>
              </a:spcBef>
              <a:spcAft>
                <a:spcPct val="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2. Slide Title">
            <a:extLst>
              <a:ext uri="{FF2B5EF4-FFF2-40B4-BE49-F238E27FC236}">
                <a16:creationId xmlns:a16="http://schemas.microsoft.com/office/drawing/2014/main" id="{9112DCFD-8BAC-47D4-A950-EC6847E659B0}"/>
              </a:ext>
            </a:extLst>
          </p:cNvPr>
          <p:cNvSpPr>
            <a:spLocks noGrp="1"/>
          </p:cNvSpPr>
          <p:nvPr>
            <p:ph type="title"/>
            <p:custDataLst>
              <p:tags r:id="rId4"/>
            </p:custDataLst>
          </p:nvPr>
        </p:nvSpPr>
        <p:spPr/>
        <p:txBody>
          <a:bodyPr/>
          <a:lstStyle/>
          <a:p>
            <a:r>
              <a:rPr lang="en-US" dirty="0"/>
              <a:t>Partitioning/Formatting</a:t>
            </a:r>
          </a:p>
        </p:txBody>
      </p:sp>
      <p:sp>
        <p:nvSpPr>
          <p:cNvPr id="5" name="3. Subtitle">
            <a:extLst>
              <a:ext uri="{FF2B5EF4-FFF2-40B4-BE49-F238E27FC236}">
                <a16:creationId xmlns:a16="http://schemas.microsoft.com/office/drawing/2014/main" id="{90461DA4-18EC-4241-B90E-DE2350ABA633}"/>
              </a:ext>
            </a:extLst>
          </p:cNvPr>
          <p:cNvSpPr>
            <a:spLocks noGrp="1"/>
          </p:cNvSpPr>
          <p:nvPr>
            <p:ph type="subTitle" idx="1"/>
            <p:custDataLst>
              <p:tags r:id="rId5"/>
            </p:custDataLst>
          </p:nvPr>
        </p:nvSpPr>
        <p:spPr>
          <a:xfrm>
            <a:off x="554735" y="1323288"/>
            <a:ext cx="11082528" cy="276999"/>
          </a:xfrm>
        </p:spPr>
        <p:txBody>
          <a:bodyPr/>
          <a:lstStyle/>
          <a:p>
            <a:r>
              <a:rPr lang="en-US" dirty="0"/>
              <a:t>After you’ve successfully installed a hard drive, you must perform 2 more steps to translate a drive’s raw media into something that the system can use.</a:t>
            </a:r>
          </a:p>
        </p:txBody>
      </p:sp>
      <p:sp>
        <p:nvSpPr>
          <p:cNvPr id="7" name="1. On-page tracker">
            <a:extLst>
              <a:ext uri="{FF2B5EF4-FFF2-40B4-BE49-F238E27FC236}">
                <a16:creationId xmlns:a16="http://schemas.microsoft.com/office/drawing/2014/main" id="{CCFDEC12-1835-4F0C-BA72-61E5D6B31D32}"/>
              </a:ext>
            </a:extLst>
          </p:cNvPr>
          <p:cNvSpPr>
            <a:spLocks noGrp="1"/>
          </p:cNvSpPr>
          <p:nvPr>
            <p:ph type="body" sz="quarter" idx="17"/>
            <p:custDataLst>
              <p:tags r:id="rId6"/>
            </p:custDataLst>
          </p:nvPr>
        </p:nvSpPr>
        <p:spPr/>
        <p:txBody>
          <a:bodyPr/>
          <a:lstStyle/>
          <a:p>
            <a:r>
              <a:rPr lang="en-US" dirty="0"/>
              <a:t>Chapter › Topic</a:t>
            </a:r>
          </a:p>
        </p:txBody>
      </p:sp>
      <p:sp>
        <p:nvSpPr>
          <p:cNvPr id="23" name="Text Placeholder 2">
            <a:extLst>
              <a:ext uri="{FF2B5EF4-FFF2-40B4-BE49-F238E27FC236}">
                <a16:creationId xmlns:a16="http://schemas.microsoft.com/office/drawing/2014/main" id="{D2A88728-73A6-4FD3-8035-55A36342DE4A}"/>
              </a:ext>
            </a:extLst>
          </p:cNvPr>
          <p:cNvSpPr txBox="1">
            <a:spLocks/>
          </p:cNvSpPr>
          <p:nvPr/>
        </p:nvSpPr>
        <p:spPr>
          <a:xfrm>
            <a:off x="554736" y="2174750"/>
            <a:ext cx="3465576" cy="4033963"/>
          </a:xfrm>
          <a:prstGeom prst="rect">
            <a:avLst/>
          </a:prstGeom>
        </p:spPr>
        <p:txBody>
          <a:bodyPr lIns="0" tIns="0" rIns="0" bIns="0"/>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r>
              <a:rPr lang="en-US" dirty="0"/>
              <a:t>.</a:t>
            </a:r>
          </a:p>
          <a:p>
            <a:endParaRPr lang="en-US" dirty="0"/>
          </a:p>
        </p:txBody>
      </p:sp>
      <p:sp>
        <p:nvSpPr>
          <p:cNvPr id="24" name="Text Placeholder 2">
            <a:extLst>
              <a:ext uri="{FF2B5EF4-FFF2-40B4-BE49-F238E27FC236}">
                <a16:creationId xmlns:a16="http://schemas.microsoft.com/office/drawing/2014/main" id="{E8CE578C-475B-4F32-A62E-E289A155AE0B}"/>
              </a:ext>
            </a:extLst>
          </p:cNvPr>
          <p:cNvSpPr txBox="1">
            <a:spLocks/>
          </p:cNvSpPr>
          <p:nvPr/>
        </p:nvSpPr>
        <p:spPr>
          <a:xfrm>
            <a:off x="1040973" y="2190709"/>
            <a:ext cx="4605848" cy="4592467"/>
          </a:xfrm>
          <a:prstGeom prst="rect">
            <a:avLst/>
          </a:prstGeom>
        </p:spPr>
        <p:txBody>
          <a:bodyPr lIns="0" tIns="0" rIns="0" bIns="0"/>
          <a:lstStyle>
            <a:defPPr>
              <a:defRPr lang="en-US"/>
            </a:defPPr>
            <a:lvl1pPr indent="0">
              <a:lnSpc>
                <a:spcPct val="100000"/>
              </a:lnSpc>
              <a:spcBef>
                <a:spcPts val="300"/>
              </a:spcBef>
              <a:spcAft>
                <a:spcPts val="300"/>
              </a:spcAft>
              <a:buFont typeface="Segoe UI" panose="020B0502040204020203" pitchFamily="34" charset="0"/>
              <a:buChar char="​"/>
              <a:defRPr sz="160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dirty="0"/>
              <a:t>Partitioning</a:t>
            </a:r>
          </a:p>
          <a:p>
            <a:r>
              <a:rPr lang="en-US" dirty="0"/>
              <a:t>the process of electronically subdividing a physical drive into one or more units called </a:t>
            </a:r>
            <a:r>
              <a:rPr lang="en-US" i="1" dirty="0"/>
              <a:t>partitions</a:t>
            </a:r>
            <a:r>
              <a:rPr lang="en-US" dirty="0"/>
              <a:t>. After</a:t>
            </a:r>
          </a:p>
          <a:p>
            <a:r>
              <a:rPr lang="en-US" dirty="0"/>
              <a:t>partitioning, you must </a:t>
            </a:r>
            <a:r>
              <a:rPr lang="en-US" i="1" dirty="0"/>
              <a:t>format </a:t>
            </a:r>
            <a:r>
              <a:rPr lang="en-US" dirty="0"/>
              <a:t>the drive.</a:t>
            </a:r>
          </a:p>
        </p:txBody>
      </p:sp>
      <p:sp>
        <p:nvSpPr>
          <p:cNvPr id="21" name="Text Placeholder 2">
            <a:extLst>
              <a:ext uri="{FF2B5EF4-FFF2-40B4-BE49-F238E27FC236}">
                <a16:creationId xmlns:a16="http://schemas.microsoft.com/office/drawing/2014/main" id="{E7367EE0-4A69-41BF-B715-03290F200E14}"/>
              </a:ext>
            </a:extLst>
          </p:cNvPr>
          <p:cNvSpPr txBox="1">
            <a:spLocks/>
          </p:cNvSpPr>
          <p:nvPr/>
        </p:nvSpPr>
        <p:spPr>
          <a:xfrm>
            <a:off x="6438901" y="2190709"/>
            <a:ext cx="4712125" cy="4679602"/>
          </a:xfrm>
          <a:prstGeom prst="rect">
            <a:avLst/>
          </a:prstGeom>
        </p:spPr>
        <p:txBody>
          <a:bodyPr lIns="0" tIns="0" rIns="0" bIns="0"/>
          <a:lstStyle>
            <a:defPPr>
              <a:defRPr lang="en-US"/>
            </a:defPPr>
            <a:lvl1pPr indent="0">
              <a:lnSpc>
                <a:spcPct val="100000"/>
              </a:lnSpc>
              <a:spcBef>
                <a:spcPts val="300"/>
              </a:spcBef>
              <a:spcAft>
                <a:spcPts val="300"/>
              </a:spcAft>
              <a:buFont typeface="Segoe UI" panose="020B0502040204020203" pitchFamily="34" charset="0"/>
              <a:buChar char="​"/>
              <a:defRPr sz="160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dirty="0"/>
              <a:t>Formatting</a:t>
            </a:r>
          </a:p>
          <a:p>
            <a:r>
              <a:rPr lang="en-US" dirty="0"/>
              <a:t>installs a </a:t>
            </a:r>
            <a:r>
              <a:rPr lang="en-US" i="1" dirty="0"/>
              <a:t>file system </a:t>
            </a:r>
            <a:r>
              <a:rPr lang="en-US" dirty="0"/>
              <a:t>onto the drive that organizes each partition in such a way that the operating system can store files and folders on the drive</a:t>
            </a:r>
          </a:p>
        </p:txBody>
      </p:sp>
      <p:sp>
        <p:nvSpPr>
          <p:cNvPr id="12" name="5. Source">
            <a:extLst>
              <a:ext uri="{FF2B5EF4-FFF2-40B4-BE49-F238E27FC236}">
                <a16:creationId xmlns:a16="http://schemas.microsoft.com/office/drawing/2014/main" id="{A443F129-A264-419A-A3F9-2B25BEF869E0}"/>
              </a:ext>
            </a:extLst>
          </p:cNvPr>
          <p:cNvSpPr txBox="1"/>
          <p:nvPr>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Tree>
    <p:extLst>
      <p:ext uri="{BB962C8B-B14F-4D97-AF65-F5344CB8AC3E}">
        <p14:creationId xmlns:p14="http://schemas.microsoft.com/office/powerpoint/2010/main" val="9680674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8556"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89843"/>
            <a:ext cx="6445135" cy="4801314"/>
          </a:xfrm>
          <a:prstGeom prst="rect">
            <a:avLst/>
          </a:prstGeom>
        </p:spPr>
        <p:txBody>
          <a:bodyPr wrap="square">
            <a:spAutoFit/>
          </a:bodyPr>
          <a:lstStyle/>
          <a:p>
            <a:r>
              <a:rPr lang="en-US" b="1" dirty="0"/>
              <a:t>FAT32</a:t>
            </a:r>
          </a:p>
          <a:p>
            <a:r>
              <a:rPr lang="en-US" dirty="0"/>
              <a:t>MS-DOS version 2.1 first supported hard drives using a data structure and indexing system to keep track of stored data on the hard drive, and Microsoft called this structure the </a:t>
            </a:r>
            <a:r>
              <a:rPr lang="en-US" i="1" dirty="0"/>
              <a:t>file allocation table </a:t>
            </a:r>
            <a:r>
              <a:rPr lang="en-US" dirty="0"/>
              <a:t>(</a:t>
            </a:r>
            <a:r>
              <a:rPr lang="en-US" i="1" dirty="0"/>
              <a:t>FAT</a:t>
            </a:r>
            <a:r>
              <a:rPr lang="en-US" dirty="0"/>
              <a:t>). Think of the FAT as nothing more than a card catalog that keeps track of which clusters store the various parts of a file.</a:t>
            </a:r>
          </a:p>
          <a:p>
            <a:endParaRPr lang="en-US" dirty="0"/>
          </a:p>
          <a:p>
            <a:r>
              <a:rPr lang="en-US" dirty="0"/>
              <a:t>The left column gives each cluster a hexadecimal number from 00000000 to FFFFFFFF. Each hexadecimal character represents four binary numbers or 4 bits. Eight hex characters, therefore, represent 32 bits. You’ll find that there are over four billion clusters that can be tracked or indexed.</a:t>
            </a:r>
          </a:p>
          <a:p>
            <a:endParaRPr lang="en-US" dirty="0"/>
          </a:p>
          <a:p>
            <a:r>
              <a:rPr lang="en-US" dirty="0"/>
              <a:t>We call this type of FAT a </a:t>
            </a:r>
            <a:r>
              <a:rPr lang="en-US" i="1" dirty="0"/>
              <a:t>32-bit FAT </a:t>
            </a:r>
            <a:r>
              <a:rPr lang="en-US" dirty="0"/>
              <a:t>or </a:t>
            </a:r>
            <a:r>
              <a:rPr lang="en-US" i="1" dirty="0"/>
              <a:t>FAT32</a:t>
            </a:r>
            <a:r>
              <a:rPr lang="en-US" dirty="0"/>
              <a:t>. And it’s not just hard drives and SSDs that have FATs. Many USB flash drives use FAT32.</a:t>
            </a:r>
          </a:p>
        </p:txBody>
      </p:sp>
      <p:pic>
        <p:nvPicPr>
          <p:cNvPr id="8" name="Picture 7">
            <a:extLst>
              <a:ext uri="{FF2B5EF4-FFF2-40B4-BE49-F238E27FC236}">
                <a16:creationId xmlns:a16="http://schemas.microsoft.com/office/drawing/2014/main" id="{4027421C-64E9-4048-A0A1-A8352AA69AAF}"/>
              </a:ext>
            </a:extLst>
          </p:cNvPr>
          <p:cNvPicPr>
            <a:picLocks noChangeAspect="1"/>
          </p:cNvPicPr>
          <p:nvPr/>
        </p:nvPicPr>
        <p:blipFill>
          <a:blip r:embed="rId7"/>
          <a:stretch>
            <a:fillRect/>
          </a:stretch>
        </p:blipFill>
        <p:spPr>
          <a:xfrm>
            <a:off x="10091651" y="1685601"/>
            <a:ext cx="1777274" cy="3254042"/>
          </a:xfrm>
          <a:prstGeom prst="rect">
            <a:avLst/>
          </a:prstGeom>
        </p:spPr>
      </p:pic>
    </p:spTree>
    <p:extLst>
      <p:ext uri="{BB962C8B-B14F-4D97-AF65-F5344CB8AC3E}">
        <p14:creationId xmlns:p14="http://schemas.microsoft.com/office/powerpoint/2010/main" val="205933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9579"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89843"/>
            <a:ext cx="5333273" cy="6186309"/>
          </a:xfrm>
          <a:prstGeom prst="rect">
            <a:avLst/>
          </a:prstGeom>
        </p:spPr>
        <p:txBody>
          <a:bodyPr wrap="square">
            <a:spAutoFit/>
          </a:bodyPr>
          <a:lstStyle/>
          <a:p>
            <a:r>
              <a:rPr lang="en-US" b="1" dirty="0"/>
              <a:t>FAT32</a:t>
            </a:r>
          </a:p>
          <a:p>
            <a:r>
              <a:rPr lang="en-US" dirty="0"/>
              <a:t>The right column of the FAT contains information on the status of clusters. All hard drives, even brand-new drives fresh from the factory, contain faulty blocks that cannot store data because of imperfections in the construction of the drives. The OS must locate these bad blocks, mark them</a:t>
            </a:r>
          </a:p>
          <a:p>
            <a:r>
              <a:rPr lang="en-US" dirty="0"/>
              <a:t>as unusable, and then prevent any files from being written to them. This mapping of bad blocks is one of the functions of </a:t>
            </a:r>
            <a:r>
              <a:rPr lang="en-US" i="1" dirty="0"/>
              <a:t>high-level formatting</a:t>
            </a:r>
            <a:r>
              <a:rPr lang="en-US" dirty="0"/>
              <a:t>. After the format program creates the FAT, it marches through every block of the entire partition, writing and attempting to read from each block sequentially.</a:t>
            </a:r>
          </a:p>
          <a:p>
            <a:endParaRPr lang="en-US" dirty="0"/>
          </a:p>
          <a:p>
            <a:r>
              <a:rPr lang="en-US" dirty="0"/>
              <a:t>If it finds a bad block, it places a special status code (0000FFF7) in the block’s FAT location, indicating that the cluster is unavailable for use.</a:t>
            </a:r>
          </a:p>
          <a:p>
            <a:r>
              <a:rPr lang="en-US" dirty="0"/>
              <a:t>Good blocks: code 00000000.</a:t>
            </a:r>
          </a:p>
          <a:p>
            <a:endParaRPr lang="en-US" dirty="0"/>
          </a:p>
          <a:p>
            <a:r>
              <a:rPr lang="en-US" dirty="0"/>
              <a:t>High level formatting (quick format) &gt;&lt; full format (scan all sectors)</a:t>
            </a:r>
          </a:p>
        </p:txBody>
      </p:sp>
      <p:pic>
        <p:nvPicPr>
          <p:cNvPr id="9" name="Picture 8">
            <a:extLst>
              <a:ext uri="{FF2B5EF4-FFF2-40B4-BE49-F238E27FC236}">
                <a16:creationId xmlns:a16="http://schemas.microsoft.com/office/drawing/2014/main" id="{CADFE87F-E9C2-436B-8AF3-9CB1AF3CBA7F}"/>
              </a:ext>
            </a:extLst>
          </p:cNvPr>
          <p:cNvPicPr>
            <a:picLocks noChangeAspect="1"/>
          </p:cNvPicPr>
          <p:nvPr/>
        </p:nvPicPr>
        <p:blipFill>
          <a:blip r:embed="rId7"/>
          <a:stretch>
            <a:fillRect/>
          </a:stretch>
        </p:blipFill>
        <p:spPr>
          <a:xfrm>
            <a:off x="8979789" y="1868944"/>
            <a:ext cx="2657475" cy="3581400"/>
          </a:xfrm>
          <a:prstGeom prst="rect">
            <a:avLst/>
          </a:prstGeom>
        </p:spPr>
      </p:pic>
    </p:spTree>
    <p:extLst>
      <p:ext uri="{BB962C8B-B14F-4D97-AF65-F5344CB8AC3E}">
        <p14:creationId xmlns:p14="http://schemas.microsoft.com/office/powerpoint/2010/main" val="27415760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0605"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89843"/>
            <a:ext cx="5333273" cy="369332"/>
          </a:xfrm>
          <a:prstGeom prst="rect">
            <a:avLst/>
          </a:prstGeom>
        </p:spPr>
        <p:txBody>
          <a:bodyPr wrap="square">
            <a:spAutoFit/>
          </a:bodyPr>
          <a:lstStyle/>
          <a:p>
            <a:r>
              <a:rPr lang="en-US" b="1" dirty="0"/>
              <a:t>FAT32</a:t>
            </a:r>
          </a:p>
        </p:txBody>
      </p:sp>
      <p:sp>
        <p:nvSpPr>
          <p:cNvPr id="12" name="Rectangle 11">
            <a:extLst>
              <a:ext uri="{FF2B5EF4-FFF2-40B4-BE49-F238E27FC236}">
                <a16:creationId xmlns:a16="http://schemas.microsoft.com/office/drawing/2014/main" id="{2CA0EC5D-E0CA-4C5E-9416-224C22ACDCFB}"/>
              </a:ext>
            </a:extLst>
          </p:cNvPr>
          <p:cNvSpPr/>
          <p:nvPr/>
        </p:nvSpPr>
        <p:spPr>
          <a:xfrm>
            <a:off x="3646516" y="1313208"/>
            <a:ext cx="7990748" cy="3693319"/>
          </a:xfrm>
          <a:prstGeom prst="rect">
            <a:avLst/>
          </a:prstGeom>
        </p:spPr>
        <p:txBody>
          <a:bodyPr wrap="square">
            <a:spAutoFit/>
          </a:bodyPr>
          <a:lstStyle/>
          <a:p>
            <a:r>
              <a:rPr lang="en-US" dirty="0">
                <a:latin typeface="LiberationSerif"/>
              </a:rPr>
              <a:t>Defragmentation</a:t>
            </a:r>
          </a:p>
          <a:p>
            <a:r>
              <a:rPr lang="en-US" dirty="0">
                <a:latin typeface="LiberationSerif"/>
              </a:rPr>
              <a:t>In the real world, a file might fragment into hundreds of pieces, forcing the read/write heads to travel all over the hard drive to retrieve a single file. You can dramatically improve the speed at which the hard drive reads and writes files by eliminating this</a:t>
            </a:r>
          </a:p>
          <a:p>
            <a:r>
              <a:rPr lang="en-US" dirty="0">
                <a:latin typeface="LiberationSerif"/>
              </a:rPr>
              <a:t>fragmentation.</a:t>
            </a:r>
          </a:p>
          <a:p>
            <a:r>
              <a:rPr lang="en-US" dirty="0"/>
              <a:t>Windows comes with a program called Disk Defragmenter (Windows 7) or Optimize Drives (Windows 8/8.1/10) that can rearrange the files into neat contiguous chunks. Windows does this automatically by default.</a:t>
            </a:r>
          </a:p>
          <a:p>
            <a:endParaRPr lang="en-US" dirty="0"/>
          </a:p>
          <a:p>
            <a:r>
              <a:rPr lang="en-US" dirty="0"/>
              <a:t>Modern SSDs have a feature called </a:t>
            </a:r>
            <a:r>
              <a:rPr lang="en-US" i="1" dirty="0"/>
              <a:t>trim </a:t>
            </a:r>
            <a:r>
              <a:rPr lang="en-US" dirty="0"/>
              <a:t>that enables the OS to issue</a:t>
            </a:r>
          </a:p>
          <a:p>
            <a:r>
              <a:rPr lang="en-US" dirty="0"/>
              <a:t>commands to clean up and reuse deleted areas. This happens automatically, so there’s no reason at all to defragment any SSD.</a:t>
            </a:r>
          </a:p>
        </p:txBody>
      </p:sp>
      <p:pic>
        <p:nvPicPr>
          <p:cNvPr id="13" name="Picture 12">
            <a:extLst>
              <a:ext uri="{FF2B5EF4-FFF2-40B4-BE49-F238E27FC236}">
                <a16:creationId xmlns:a16="http://schemas.microsoft.com/office/drawing/2014/main" id="{6BC3C29F-549D-4702-95A2-1121159EBE99}"/>
              </a:ext>
            </a:extLst>
          </p:cNvPr>
          <p:cNvPicPr>
            <a:picLocks noChangeAspect="1"/>
          </p:cNvPicPr>
          <p:nvPr/>
        </p:nvPicPr>
        <p:blipFill>
          <a:blip r:embed="rId7"/>
          <a:stretch>
            <a:fillRect/>
          </a:stretch>
        </p:blipFill>
        <p:spPr>
          <a:xfrm>
            <a:off x="260514" y="4128985"/>
            <a:ext cx="3097412" cy="2497360"/>
          </a:xfrm>
          <a:prstGeom prst="rect">
            <a:avLst/>
          </a:prstGeom>
        </p:spPr>
      </p:pic>
    </p:spTree>
    <p:extLst>
      <p:ext uri="{BB962C8B-B14F-4D97-AF65-F5344CB8AC3E}">
        <p14:creationId xmlns:p14="http://schemas.microsoft.com/office/powerpoint/2010/main" val="7375300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9108"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22651"/>
            <a:ext cx="7990748" cy="369332"/>
          </a:xfrm>
          <a:prstGeom prst="rect">
            <a:avLst/>
          </a:prstGeom>
        </p:spPr>
        <p:txBody>
          <a:bodyPr wrap="square">
            <a:spAutoFit/>
          </a:bodyPr>
          <a:lstStyle/>
          <a:p>
            <a:r>
              <a:rPr lang="en-US" dirty="0"/>
              <a:t>NTFS (</a:t>
            </a:r>
            <a:r>
              <a:rPr lang="en-US" i="1" dirty="0"/>
              <a:t>New Technology File System)</a:t>
            </a:r>
            <a:endParaRPr lang="en-US" dirty="0"/>
          </a:p>
        </p:txBody>
      </p:sp>
      <p:sp>
        <p:nvSpPr>
          <p:cNvPr id="8" name="Rectangle 7">
            <a:extLst>
              <a:ext uri="{FF2B5EF4-FFF2-40B4-BE49-F238E27FC236}">
                <a16:creationId xmlns:a16="http://schemas.microsoft.com/office/drawing/2014/main" id="{BE1D7D83-7467-4E47-930B-3E4C4CACDB94}"/>
              </a:ext>
            </a:extLst>
          </p:cNvPr>
          <p:cNvSpPr/>
          <p:nvPr/>
        </p:nvSpPr>
        <p:spPr>
          <a:xfrm>
            <a:off x="3646516" y="1349655"/>
            <a:ext cx="7990748" cy="1477328"/>
          </a:xfrm>
          <a:prstGeom prst="rect">
            <a:avLst/>
          </a:prstGeom>
        </p:spPr>
        <p:txBody>
          <a:bodyPr wrap="square">
            <a:spAutoFit/>
          </a:bodyPr>
          <a:lstStyle/>
          <a:p>
            <a:r>
              <a:rPr lang="en-US" dirty="0">
                <a:latin typeface="LiberationSerif"/>
              </a:rPr>
              <a:t>NTFS uses clusters of blocks and file allocation tables, but in a much more complex and powerful way compared to FAT32. NTFS offers six major improvements and refinements: redundancy, security, compression, encryption, disk quotas, and cluster sizing.</a:t>
            </a:r>
          </a:p>
          <a:p>
            <a:endParaRPr lang="en-US" dirty="0"/>
          </a:p>
        </p:txBody>
      </p:sp>
      <p:sp>
        <p:nvSpPr>
          <p:cNvPr id="9" name="Rectangle 8">
            <a:extLst>
              <a:ext uri="{FF2B5EF4-FFF2-40B4-BE49-F238E27FC236}">
                <a16:creationId xmlns:a16="http://schemas.microsoft.com/office/drawing/2014/main" id="{31171634-471F-4F2A-9687-719591F08B2C}"/>
              </a:ext>
            </a:extLst>
          </p:cNvPr>
          <p:cNvSpPr/>
          <p:nvPr/>
        </p:nvSpPr>
        <p:spPr>
          <a:xfrm>
            <a:off x="3646516" y="2555450"/>
            <a:ext cx="7990748" cy="2123658"/>
          </a:xfrm>
          <a:prstGeom prst="rect">
            <a:avLst/>
          </a:prstGeom>
        </p:spPr>
        <p:txBody>
          <a:bodyPr wrap="square">
            <a:spAutoFit/>
          </a:bodyPr>
          <a:lstStyle/>
          <a:p>
            <a:r>
              <a:rPr lang="en-US" sz="2400" b="1" dirty="0">
                <a:latin typeface="LiberationSerif-Bold"/>
              </a:rPr>
              <a:t>NTFS Structure</a:t>
            </a:r>
          </a:p>
          <a:p>
            <a:r>
              <a:rPr lang="en-US" dirty="0">
                <a:latin typeface="LiberationSerif"/>
              </a:rPr>
              <a:t>NTFS utilizes an enhanced file allocation table called the </a:t>
            </a:r>
            <a:r>
              <a:rPr lang="en-US" b="1" i="1" dirty="0">
                <a:latin typeface="LiberationSerif-Italic"/>
              </a:rPr>
              <a:t>master file table </a:t>
            </a:r>
            <a:r>
              <a:rPr lang="en-US" b="1" dirty="0">
                <a:latin typeface="LiberationSerif"/>
              </a:rPr>
              <a:t>(</a:t>
            </a:r>
            <a:r>
              <a:rPr lang="en-US" b="1" i="1" dirty="0">
                <a:latin typeface="LiberationSerif-Italic"/>
              </a:rPr>
              <a:t>MFT</a:t>
            </a:r>
            <a:r>
              <a:rPr lang="en-US" b="1" dirty="0">
                <a:latin typeface="LiberationSerif"/>
              </a:rPr>
              <a:t>)</a:t>
            </a:r>
            <a:r>
              <a:rPr lang="en-US" dirty="0">
                <a:latin typeface="LiberationSerif"/>
              </a:rPr>
              <a:t>. An NTFS partition keeps a backup copy of the most critical parts of the MFT in the middle of the disk, reducing the chance that a serious drive error can wipe out both the MFT and the MFT copy. Whenever you defragment an NTFS partition, you’ll see a small, immovable chunk somewhere on the drive, often near the front; that’s the MFT.</a:t>
            </a:r>
            <a:endParaRPr lang="en-US" dirty="0"/>
          </a:p>
        </p:txBody>
      </p:sp>
      <p:pic>
        <p:nvPicPr>
          <p:cNvPr id="10" name="Picture 9">
            <a:extLst>
              <a:ext uri="{FF2B5EF4-FFF2-40B4-BE49-F238E27FC236}">
                <a16:creationId xmlns:a16="http://schemas.microsoft.com/office/drawing/2014/main" id="{610B0250-C79D-460A-93C3-8A18D0766265}"/>
              </a:ext>
            </a:extLst>
          </p:cNvPr>
          <p:cNvPicPr>
            <a:picLocks noChangeAspect="1"/>
          </p:cNvPicPr>
          <p:nvPr/>
        </p:nvPicPr>
        <p:blipFill>
          <a:blip r:embed="rId7"/>
          <a:stretch>
            <a:fillRect/>
          </a:stretch>
        </p:blipFill>
        <p:spPr>
          <a:xfrm>
            <a:off x="5637119" y="4351266"/>
            <a:ext cx="3972393" cy="2314158"/>
          </a:xfrm>
          <a:prstGeom prst="rect">
            <a:avLst/>
          </a:prstGeom>
        </p:spPr>
      </p:pic>
    </p:spTree>
    <p:extLst>
      <p:ext uri="{BB962C8B-B14F-4D97-AF65-F5344CB8AC3E}">
        <p14:creationId xmlns:p14="http://schemas.microsoft.com/office/powerpoint/2010/main" val="24743042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1623"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22651"/>
            <a:ext cx="7990748" cy="369332"/>
          </a:xfrm>
          <a:prstGeom prst="rect">
            <a:avLst/>
          </a:prstGeom>
        </p:spPr>
        <p:txBody>
          <a:bodyPr wrap="square">
            <a:spAutoFit/>
          </a:bodyPr>
          <a:lstStyle/>
          <a:p>
            <a:r>
              <a:rPr lang="en-US" dirty="0"/>
              <a:t>NTFS (</a:t>
            </a:r>
            <a:r>
              <a:rPr lang="en-US" i="1" dirty="0"/>
              <a:t>New Technology File System)</a:t>
            </a:r>
            <a:endParaRPr lang="en-US" dirty="0"/>
          </a:p>
        </p:txBody>
      </p:sp>
      <p:sp>
        <p:nvSpPr>
          <p:cNvPr id="8" name="Rectangle 7">
            <a:extLst>
              <a:ext uri="{FF2B5EF4-FFF2-40B4-BE49-F238E27FC236}">
                <a16:creationId xmlns:a16="http://schemas.microsoft.com/office/drawing/2014/main" id="{BE1D7D83-7467-4E47-930B-3E4C4CACDB94}"/>
              </a:ext>
            </a:extLst>
          </p:cNvPr>
          <p:cNvSpPr/>
          <p:nvPr/>
        </p:nvSpPr>
        <p:spPr>
          <a:xfrm>
            <a:off x="3646516" y="1349655"/>
            <a:ext cx="7990748" cy="4247317"/>
          </a:xfrm>
          <a:prstGeom prst="rect">
            <a:avLst/>
          </a:prstGeom>
        </p:spPr>
        <p:txBody>
          <a:bodyPr wrap="square">
            <a:spAutoFit/>
          </a:bodyPr>
          <a:lstStyle/>
          <a:p>
            <a:r>
              <a:rPr lang="en-US" b="1" dirty="0"/>
              <a:t>Security</a:t>
            </a:r>
          </a:p>
          <a:p>
            <a:r>
              <a:rPr lang="en-US" dirty="0"/>
              <a:t>NTFS views individual files and folders as objects and provides security for</a:t>
            </a:r>
          </a:p>
          <a:p>
            <a:r>
              <a:rPr lang="en-US" dirty="0"/>
              <a:t>those objects through a feature called the </a:t>
            </a:r>
            <a:r>
              <a:rPr lang="en-US" i="1" dirty="0"/>
              <a:t>Access Control List </a:t>
            </a:r>
            <a:r>
              <a:rPr lang="en-US" dirty="0"/>
              <a:t>(</a:t>
            </a:r>
            <a:r>
              <a:rPr lang="en-US" i="1" dirty="0"/>
              <a:t>ACL</a:t>
            </a:r>
            <a:r>
              <a:rPr lang="en-US" dirty="0"/>
              <a:t>). Future</a:t>
            </a:r>
          </a:p>
          <a:p>
            <a:r>
              <a:rPr lang="en-US" dirty="0"/>
              <a:t>chapters go into this in much more detail.</a:t>
            </a:r>
          </a:p>
          <a:p>
            <a:r>
              <a:rPr lang="en-US" b="1" dirty="0"/>
              <a:t>Compression</a:t>
            </a:r>
          </a:p>
          <a:p>
            <a:r>
              <a:rPr lang="en-US" dirty="0"/>
              <a:t>NTFS enables you to compress individual files and folders to save space on a hard drive. Compression makes access time to the data slower because the OS must </a:t>
            </a:r>
            <a:r>
              <a:rPr lang="en-US" dirty="0" err="1"/>
              <a:t>uncompress</a:t>
            </a:r>
            <a:r>
              <a:rPr lang="en-US" dirty="0"/>
              <a:t> files every time you use them, but in a space-limited environment, sometimes that’s what you have to do. Windows Explorer/File Explorer displays filenames for compressed files in blue.</a:t>
            </a:r>
          </a:p>
          <a:p>
            <a:r>
              <a:rPr lang="en-US" b="1" dirty="0"/>
              <a:t>Encryption</a:t>
            </a:r>
          </a:p>
          <a:p>
            <a:r>
              <a:rPr lang="en-US" dirty="0"/>
              <a:t>One of the big draws with NTFS is file encryption, the black art of making</a:t>
            </a:r>
          </a:p>
          <a:p>
            <a:r>
              <a:rPr lang="en-US" dirty="0"/>
              <a:t>files unreadable to anybody who doesn’t have the right key. You can encrypt</a:t>
            </a:r>
          </a:p>
          <a:p>
            <a:r>
              <a:rPr lang="en-US" dirty="0"/>
              <a:t>a single file, a folder, or a folder full of files. Microsoft calls the encryption</a:t>
            </a:r>
          </a:p>
          <a:p>
            <a:r>
              <a:rPr lang="en-US" dirty="0"/>
              <a:t>utility in NTFS the </a:t>
            </a:r>
            <a:r>
              <a:rPr lang="en-US" i="1" dirty="0"/>
              <a:t>encrypting file system </a:t>
            </a:r>
            <a:r>
              <a:rPr lang="en-US" dirty="0"/>
              <a:t>(</a:t>
            </a:r>
            <a:r>
              <a:rPr lang="en-US" i="1" dirty="0"/>
              <a:t>EFS</a:t>
            </a:r>
            <a:r>
              <a:rPr lang="en-US" dirty="0"/>
              <a:t>)</a:t>
            </a:r>
          </a:p>
        </p:txBody>
      </p:sp>
    </p:spTree>
    <p:extLst>
      <p:ext uri="{BB962C8B-B14F-4D97-AF65-F5344CB8AC3E}">
        <p14:creationId xmlns:p14="http://schemas.microsoft.com/office/powerpoint/2010/main" val="3980680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2647"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22651"/>
            <a:ext cx="7990748" cy="369332"/>
          </a:xfrm>
          <a:prstGeom prst="rect">
            <a:avLst/>
          </a:prstGeom>
        </p:spPr>
        <p:txBody>
          <a:bodyPr wrap="square">
            <a:spAutoFit/>
          </a:bodyPr>
          <a:lstStyle/>
          <a:p>
            <a:r>
              <a:rPr lang="en-US" dirty="0"/>
              <a:t>NTFS (</a:t>
            </a:r>
            <a:r>
              <a:rPr lang="en-US" i="1" dirty="0"/>
              <a:t>New Technology File System)</a:t>
            </a:r>
            <a:endParaRPr lang="en-US" dirty="0"/>
          </a:p>
        </p:txBody>
      </p:sp>
      <p:sp>
        <p:nvSpPr>
          <p:cNvPr id="8" name="Rectangle 7">
            <a:extLst>
              <a:ext uri="{FF2B5EF4-FFF2-40B4-BE49-F238E27FC236}">
                <a16:creationId xmlns:a16="http://schemas.microsoft.com/office/drawing/2014/main" id="{BE1D7D83-7467-4E47-930B-3E4C4CACDB94}"/>
              </a:ext>
            </a:extLst>
          </p:cNvPr>
          <p:cNvSpPr/>
          <p:nvPr/>
        </p:nvSpPr>
        <p:spPr>
          <a:xfrm>
            <a:off x="3646516" y="1349655"/>
            <a:ext cx="7990748" cy="1754326"/>
          </a:xfrm>
          <a:prstGeom prst="rect">
            <a:avLst/>
          </a:prstGeom>
        </p:spPr>
        <p:txBody>
          <a:bodyPr wrap="square">
            <a:spAutoFit/>
          </a:bodyPr>
          <a:lstStyle/>
          <a:p>
            <a:r>
              <a:rPr lang="en-US" b="1" dirty="0"/>
              <a:t>Disk Quotas</a:t>
            </a:r>
          </a:p>
          <a:p>
            <a:r>
              <a:rPr lang="en-US" dirty="0"/>
              <a:t>NTFS supports </a:t>
            </a:r>
            <a:r>
              <a:rPr lang="en-US" i="1" dirty="0"/>
              <a:t>disk quotas</a:t>
            </a:r>
            <a:r>
              <a:rPr lang="en-US" dirty="0"/>
              <a:t>, enabling administrators to set limits on drive</a:t>
            </a:r>
          </a:p>
          <a:p>
            <a:r>
              <a:rPr lang="en-US" dirty="0"/>
              <a:t>space usage for users. To set quotas, you must log on as an Administrator.</a:t>
            </a:r>
          </a:p>
          <a:p>
            <a:r>
              <a:rPr lang="en-US" b="1" dirty="0"/>
              <a:t>Cluster Sizes</a:t>
            </a:r>
          </a:p>
          <a:p>
            <a:r>
              <a:rPr lang="en-US" dirty="0"/>
              <a:t>NTFS uses clusters, much like FAT32. The numbers equate to block size</a:t>
            </a:r>
          </a:p>
          <a:p>
            <a:r>
              <a:rPr lang="en-US" dirty="0"/>
              <a:t>until you get to very large partitions.</a:t>
            </a:r>
          </a:p>
        </p:txBody>
      </p:sp>
      <p:pic>
        <p:nvPicPr>
          <p:cNvPr id="9" name="Picture 8">
            <a:extLst>
              <a:ext uri="{FF2B5EF4-FFF2-40B4-BE49-F238E27FC236}">
                <a16:creationId xmlns:a16="http://schemas.microsoft.com/office/drawing/2014/main" id="{43E740D5-51DE-4538-856A-33C4036174AE}"/>
              </a:ext>
            </a:extLst>
          </p:cNvPr>
          <p:cNvPicPr>
            <a:picLocks noChangeAspect="1"/>
          </p:cNvPicPr>
          <p:nvPr/>
        </p:nvPicPr>
        <p:blipFill>
          <a:blip r:embed="rId7"/>
          <a:stretch>
            <a:fillRect/>
          </a:stretch>
        </p:blipFill>
        <p:spPr>
          <a:xfrm>
            <a:off x="5327315" y="3261653"/>
            <a:ext cx="4629150" cy="1685925"/>
          </a:xfrm>
          <a:prstGeom prst="rect">
            <a:avLst/>
          </a:prstGeom>
        </p:spPr>
      </p:pic>
    </p:spTree>
    <p:extLst>
      <p:ext uri="{BB962C8B-B14F-4D97-AF65-F5344CB8AC3E}">
        <p14:creationId xmlns:p14="http://schemas.microsoft.com/office/powerpoint/2010/main" val="19055674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3670"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89843"/>
            <a:ext cx="7990748" cy="5078313"/>
          </a:xfrm>
          <a:prstGeom prst="rect">
            <a:avLst/>
          </a:prstGeom>
        </p:spPr>
        <p:txBody>
          <a:bodyPr wrap="square">
            <a:spAutoFit/>
          </a:bodyPr>
          <a:lstStyle/>
          <a:p>
            <a:r>
              <a:rPr lang="en-US" b="1" dirty="0" err="1"/>
              <a:t>ReFS</a:t>
            </a:r>
            <a:endParaRPr lang="en-US" b="1" dirty="0"/>
          </a:p>
          <a:p>
            <a:r>
              <a:rPr lang="en-US" dirty="0"/>
              <a:t>Windows Server 2012 first introduced </a:t>
            </a:r>
            <a:r>
              <a:rPr lang="en-US" dirty="0" err="1"/>
              <a:t>ReFS</a:t>
            </a:r>
            <a:r>
              <a:rPr lang="en-US" dirty="0"/>
              <a:t> to enhance the capabilities of NTFS. </a:t>
            </a:r>
            <a:r>
              <a:rPr lang="en-US" dirty="0" err="1"/>
              <a:t>ReFS</a:t>
            </a:r>
            <a:r>
              <a:rPr lang="en-US" dirty="0"/>
              <a:t> improves upon NTFS by offering larger maximum sizes for individual files, directories, disk volumes, and other items.</a:t>
            </a:r>
          </a:p>
          <a:p>
            <a:r>
              <a:rPr lang="en-US" dirty="0"/>
              <a:t>Additionally, </a:t>
            </a:r>
            <a:r>
              <a:rPr lang="en-US" dirty="0" err="1"/>
              <a:t>ReFS</a:t>
            </a:r>
            <a:r>
              <a:rPr lang="en-US" dirty="0"/>
              <a:t> offers greater resiliency, meaning better data verification, error correction, and scalability.</a:t>
            </a:r>
          </a:p>
          <a:p>
            <a:r>
              <a:rPr lang="en-US" dirty="0"/>
              <a:t>However, you cannot use </a:t>
            </a:r>
            <a:r>
              <a:rPr lang="en-US" dirty="0" err="1"/>
              <a:t>ReFS</a:t>
            </a:r>
            <a:r>
              <a:rPr lang="en-US" dirty="0"/>
              <a:t> for the boot volume.</a:t>
            </a:r>
          </a:p>
          <a:p>
            <a:endParaRPr lang="en-US" b="1" dirty="0"/>
          </a:p>
          <a:p>
            <a:r>
              <a:rPr lang="en-US" b="1" dirty="0"/>
              <a:t>When to use </a:t>
            </a:r>
            <a:r>
              <a:rPr lang="en-US" b="1" dirty="0" err="1"/>
              <a:t>ReFS</a:t>
            </a:r>
            <a:endParaRPr lang="en-US" b="1" dirty="0"/>
          </a:p>
          <a:p>
            <a:r>
              <a:rPr lang="en-US" dirty="0"/>
              <a:t>• Microsoft Hyper-V workloads. </a:t>
            </a:r>
            <a:r>
              <a:rPr lang="en-US" dirty="0" err="1"/>
              <a:t>ReFS</a:t>
            </a:r>
            <a:r>
              <a:rPr lang="en-US" dirty="0"/>
              <a:t> has performance advantages when using both .</a:t>
            </a:r>
            <a:r>
              <a:rPr lang="en-US" dirty="0" err="1"/>
              <a:t>vhd</a:t>
            </a:r>
            <a:r>
              <a:rPr lang="en-US" dirty="0"/>
              <a:t> and .</a:t>
            </a:r>
            <a:r>
              <a:rPr lang="en-US" dirty="0" err="1"/>
              <a:t>vhdx</a:t>
            </a:r>
            <a:endParaRPr lang="en-US" dirty="0"/>
          </a:p>
          <a:p>
            <a:r>
              <a:rPr lang="en-US" dirty="0"/>
              <a:t>files.</a:t>
            </a:r>
          </a:p>
          <a:p>
            <a:r>
              <a:rPr lang="en-US" dirty="0"/>
              <a:t>• Storage Spaces Direct. In Windows Server 2016, nodes in a cluster can share direct attached storage.</a:t>
            </a:r>
          </a:p>
          <a:p>
            <a:r>
              <a:rPr lang="en-US" dirty="0"/>
              <a:t>In this situation, </a:t>
            </a:r>
            <a:r>
              <a:rPr lang="en-US" dirty="0" err="1"/>
              <a:t>ReFS</a:t>
            </a:r>
            <a:r>
              <a:rPr lang="en-US" dirty="0"/>
              <a:t> provides improved throughput, but also supports higher capacity disks used by the cluster nodes.</a:t>
            </a:r>
          </a:p>
          <a:p>
            <a:r>
              <a:rPr lang="en-US" dirty="0"/>
              <a:t>• Archive data. The resiliency that </a:t>
            </a:r>
            <a:r>
              <a:rPr lang="en-US" dirty="0" err="1"/>
              <a:t>ReFS</a:t>
            </a:r>
            <a:r>
              <a:rPr lang="en-US" dirty="0"/>
              <a:t> provides means it is a good choice for data that you want to retain for longer periods.</a:t>
            </a:r>
          </a:p>
        </p:txBody>
      </p:sp>
    </p:spTree>
    <p:extLst>
      <p:ext uri="{BB962C8B-B14F-4D97-AF65-F5344CB8AC3E}">
        <p14:creationId xmlns:p14="http://schemas.microsoft.com/office/powerpoint/2010/main" val="11235131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0132"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89843"/>
            <a:ext cx="7990748" cy="6463308"/>
          </a:xfrm>
          <a:prstGeom prst="rect">
            <a:avLst/>
          </a:prstGeom>
        </p:spPr>
        <p:txBody>
          <a:bodyPr wrap="square">
            <a:spAutoFit/>
          </a:bodyPr>
          <a:lstStyle/>
          <a:p>
            <a:r>
              <a:rPr lang="en-US" b="1" dirty="0" err="1"/>
              <a:t>ReFS</a:t>
            </a:r>
            <a:endParaRPr lang="en-US" b="1" dirty="0"/>
          </a:p>
          <a:p>
            <a:r>
              <a:rPr lang="en-US" dirty="0"/>
              <a:t>provides the following advantages over NTFS:</a:t>
            </a:r>
          </a:p>
          <a:p>
            <a:r>
              <a:rPr lang="en-US" dirty="0"/>
              <a:t>• Metadata integrity with checksums</a:t>
            </a:r>
          </a:p>
          <a:p>
            <a:r>
              <a:rPr lang="en-US" dirty="0"/>
              <a:t>• Expanded protection against data corruption</a:t>
            </a:r>
          </a:p>
          <a:p>
            <a:r>
              <a:rPr lang="en-US" dirty="0"/>
              <a:t>• Maximizes reliability, especially during a loss of power (while NTFS has been known to experience corruption in similar circumstances)</a:t>
            </a:r>
          </a:p>
          <a:p>
            <a:r>
              <a:rPr lang="en-US" dirty="0"/>
              <a:t>• Large volume, file, and directory sizes</a:t>
            </a:r>
          </a:p>
          <a:p>
            <a:r>
              <a:rPr lang="en-US" dirty="0"/>
              <a:t>• Storage pooling and virtualization, which makes creating and managing file systems easier</a:t>
            </a:r>
          </a:p>
          <a:p>
            <a:r>
              <a:rPr lang="en-US" dirty="0"/>
              <a:t>• Redundancy for fault tolerance</a:t>
            </a:r>
          </a:p>
          <a:p>
            <a:r>
              <a:rPr lang="en-US" dirty="0"/>
              <a:t>• Disk scrubbing for protection against latent disk errors</a:t>
            </a:r>
          </a:p>
          <a:p>
            <a:r>
              <a:rPr lang="en-US" dirty="0"/>
              <a:t>• Resiliency to corruptions with recovery for maximum volume availability</a:t>
            </a:r>
          </a:p>
          <a:p>
            <a:r>
              <a:rPr lang="en-US" dirty="0"/>
              <a:t>• Shared storage pools across machines for additional failure tolerance and load balancing</a:t>
            </a:r>
          </a:p>
          <a:p>
            <a:endParaRPr lang="en-US" dirty="0"/>
          </a:p>
          <a:p>
            <a:r>
              <a:rPr lang="en-US" dirty="0" err="1"/>
              <a:t>ReFS</a:t>
            </a:r>
            <a:r>
              <a:rPr lang="en-US" dirty="0"/>
              <a:t> inherits some features from NTFS, including the following:</a:t>
            </a:r>
          </a:p>
          <a:p>
            <a:r>
              <a:rPr lang="en-US" dirty="0"/>
              <a:t>• BitLocker Drive Encryption</a:t>
            </a:r>
          </a:p>
          <a:p>
            <a:r>
              <a:rPr lang="en-US" dirty="0"/>
              <a:t>• ACLs for security</a:t>
            </a:r>
          </a:p>
          <a:p>
            <a:r>
              <a:rPr lang="en-US" dirty="0"/>
              <a:t>• Update sequence number (USN) journal</a:t>
            </a:r>
          </a:p>
          <a:p>
            <a:r>
              <a:rPr lang="en-US" dirty="0"/>
              <a:t>• Change notifications</a:t>
            </a:r>
          </a:p>
          <a:p>
            <a:r>
              <a:rPr lang="en-US" dirty="0"/>
              <a:t>• Symbolic links, junction points, mount points and reparse points</a:t>
            </a:r>
          </a:p>
          <a:p>
            <a:r>
              <a:rPr lang="en-US" dirty="0"/>
              <a:t>• Volume snapshots</a:t>
            </a:r>
          </a:p>
          <a:p>
            <a:r>
              <a:rPr lang="en-US" dirty="0"/>
              <a:t>• File IDs</a:t>
            </a:r>
          </a:p>
        </p:txBody>
      </p:sp>
    </p:spTree>
    <p:extLst>
      <p:ext uri="{BB962C8B-B14F-4D97-AF65-F5344CB8AC3E}">
        <p14:creationId xmlns:p14="http://schemas.microsoft.com/office/powerpoint/2010/main" val="28569616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4694"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89843"/>
            <a:ext cx="7990748" cy="3416320"/>
          </a:xfrm>
          <a:prstGeom prst="rect">
            <a:avLst/>
          </a:prstGeom>
        </p:spPr>
        <p:txBody>
          <a:bodyPr wrap="square">
            <a:spAutoFit/>
          </a:bodyPr>
          <a:lstStyle/>
          <a:p>
            <a:r>
              <a:rPr lang="en-US" b="1" dirty="0" err="1"/>
              <a:t>ReFS</a:t>
            </a:r>
            <a:endParaRPr lang="en-US" b="1" dirty="0"/>
          </a:p>
          <a:p>
            <a:r>
              <a:rPr lang="en-US" dirty="0" err="1"/>
              <a:t>ReFS</a:t>
            </a:r>
            <a:r>
              <a:rPr lang="en-US" dirty="0"/>
              <a:t> uses a subset of NTFS features, so it maintains backward compatibility with NTFS. Therefore, programs that run on Windows Server 2016 can access files on </a:t>
            </a:r>
            <a:r>
              <a:rPr lang="en-US" dirty="0" err="1"/>
              <a:t>ReFS</a:t>
            </a:r>
            <a:r>
              <a:rPr lang="en-US" dirty="0"/>
              <a:t> just as they would on NTFS. </a:t>
            </a:r>
          </a:p>
          <a:p>
            <a:r>
              <a:rPr lang="en-US" dirty="0"/>
              <a:t>However, an </a:t>
            </a:r>
            <a:r>
              <a:rPr lang="en-US" dirty="0" err="1"/>
              <a:t>ReFS</a:t>
            </a:r>
            <a:r>
              <a:rPr lang="en-US" dirty="0"/>
              <a:t>-formatted drive is not recognized when placed in computers that are running Windows Server OS that were released before Windows Server 2012. You can use </a:t>
            </a:r>
            <a:r>
              <a:rPr lang="en-US" dirty="0" err="1"/>
              <a:t>ReFS</a:t>
            </a:r>
            <a:r>
              <a:rPr lang="en-US" dirty="0"/>
              <a:t> drives with Windows 10 and Windows 8.1, but not with Windows 8.</a:t>
            </a:r>
          </a:p>
          <a:p>
            <a:endParaRPr lang="en-US" dirty="0"/>
          </a:p>
          <a:p>
            <a:r>
              <a:rPr lang="en-US" dirty="0"/>
              <a:t>NTFS enables you to change a volume’s allocation unit size. However, with </a:t>
            </a:r>
            <a:r>
              <a:rPr lang="en-US" dirty="0" err="1"/>
              <a:t>ReFS</a:t>
            </a:r>
            <a:r>
              <a:rPr lang="en-US" dirty="0"/>
              <a:t>, each volume has a fixed size of 64 KB, which you cannot change. </a:t>
            </a:r>
            <a:r>
              <a:rPr lang="en-US" dirty="0" err="1"/>
              <a:t>ReFS</a:t>
            </a:r>
            <a:r>
              <a:rPr lang="en-US" dirty="0"/>
              <a:t> does not support Encrypted File System (EFS) for files</a:t>
            </a:r>
          </a:p>
        </p:txBody>
      </p:sp>
      <p:pic>
        <p:nvPicPr>
          <p:cNvPr id="8" name="Picture 7">
            <a:extLst>
              <a:ext uri="{FF2B5EF4-FFF2-40B4-BE49-F238E27FC236}">
                <a16:creationId xmlns:a16="http://schemas.microsoft.com/office/drawing/2014/main" id="{85AA850B-CEAC-4B28-B710-B1EBD6F0ADB7}"/>
              </a:ext>
            </a:extLst>
          </p:cNvPr>
          <p:cNvPicPr>
            <a:picLocks noChangeAspect="1"/>
          </p:cNvPicPr>
          <p:nvPr/>
        </p:nvPicPr>
        <p:blipFill>
          <a:blip r:embed="rId7"/>
          <a:stretch>
            <a:fillRect/>
          </a:stretch>
        </p:blipFill>
        <p:spPr>
          <a:xfrm>
            <a:off x="3940131" y="4331845"/>
            <a:ext cx="6762008" cy="4163276"/>
          </a:xfrm>
          <a:prstGeom prst="rect">
            <a:avLst/>
          </a:prstGeom>
        </p:spPr>
      </p:pic>
    </p:spTree>
    <p:extLst>
      <p:ext uri="{BB962C8B-B14F-4D97-AF65-F5344CB8AC3E}">
        <p14:creationId xmlns:p14="http://schemas.microsoft.com/office/powerpoint/2010/main" val="14325339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1155"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Windows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866931"/>
            <a:ext cx="7990748" cy="4524315"/>
          </a:xfrm>
          <a:prstGeom prst="rect">
            <a:avLst/>
          </a:prstGeom>
        </p:spPr>
        <p:txBody>
          <a:bodyPr wrap="square">
            <a:spAutoFit/>
          </a:bodyPr>
          <a:lstStyle/>
          <a:p>
            <a:r>
              <a:rPr lang="en-US" b="1" dirty="0" err="1"/>
              <a:t>exFAT</a:t>
            </a:r>
            <a:endParaRPr lang="en-US" b="1" dirty="0"/>
          </a:p>
          <a:p>
            <a:r>
              <a:rPr lang="en-US" dirty="0"/>
              <a:t>People today want to share more than just a few small files, and they can do so with larger flash drives. As flash drives grow bigger in capacity, however, the file system becomes a problem.</a:t>
            </a:r>
          </a:p>
          <a:p>
            <a:r>
              <a:rPr lang="en-US" dirty="0"/>
              <a:t>The file system we have used for years on flash drives, FAT32, does not</a:t>
            </a:r>
          </a:p>
          <a:p>
            <a:r>
              <a:rPr lang="en-US" dirty="0"/>
              <a:t>work on drives larger than 2 TB. Worse, FAT32 limits </a:t>
            </a:r>
            <a:r>
              <a:rPr lang="en-US" i="1" dirty="0"/>
              <a:t>file </a:t>
            </a:r>
            <a:r>
              <a:rPr lang="en-US" dirty="0"/>
              <a:t>size to 4 GB.</a:t>
            </a:r>
          </a:p>
          <a:p>
            <a:endParaRPr lang="en-US" dirty="0"/>
          </a:p>
          <a:p>
            <a:r>
              <a:rPr lang="en-US" dirty="0"/>
              <a:t>The newer file system, called </a:t>
            </a:r>
            <a:r>
              <a:rPr lang="en-US" i="1" dirty="0" err="1"/>
              <a:t>exFAT</a:t>
            </a:r>
            <a:r>
              <a:rPr lang="en-US" dirty="0"/>
              <a:t>, breaks the 4-GB file-size barrier,</a:t>
            </a:r>
          </a:p>
          <a:p>
            <a:r>
              <a:rPr lang="en-US" dirty="0"/>
              <a:t>supporting files up to 16 exabytes (EB) and a theoretical partition limit of 64</a:t>
            </a:r>
          </a:p>
          <a:p>
            <a:r>
              <a:rPr lang="en-US" dirty="0"/>
              <a:t>zettabytes (ZB). Microsoft recommends a partition size of up to 512 TB on</a:t>
            </a:r>
          </a:p>
          <a:p>
            <a:r>
              <a:rPr lang="en-US" dirty="0"/>
              <a:t>today’s larger USB flash drives, which should be enough for a while. The</a:t>
            </a:r>
          </a:p>
          <a:p>
            <a:r>
              <a:rPr lang="en-US" dirty="0" err="1"/>
              <a:t>exFAT</a:t>
            </a:r>
            <a:r>
              <a:rPr lang="en-US" dirty="0"/>
              <a:t> file system extends FAT32 from 32-bit cluster entries to 64-bit cluster</a:t>
            </a:r>
          </a:p>
          <a:p>
            <a:r>
              <a:rPr lang="en-US" dirty="0"/>
              <a:t>entries in the file table.</a:t>
            </a:r>
          </a:p>
          <a:p>
            <a:endParaRPr lang="en-US" dirty="0"/>
          </a:p>
          <a:p>
            <a:r>
              <a:rPr lang="en-US" dirty="0"/>
              <a:t>Like FAT32, on the other hand, </a:t>
            </a:r>
            <a:r>
              <a:rPr lang="en-US" dirty="0" err="1"/>
              <a:t>exFAT</a:t>
            </a:r>
            <a:r>
              <a:rPr lang="en-US" dirty="0"/>
              <a:t> still lacks all of NTFS’s extra features such as permissions, compression, and encryption.</a:t>
            </a:r>
          </a:p>
        </p:txBody>
      </p:sp>
    </p:spTree>
    <p:extLst>
      <p:ext uri="{BB962C8B-B14F-4D97-AF65-F5344CB8AC3E}">
        <p14:creationId xmlns:p14="http://schemas.microsoft.com/office/powerpoint/2010/main" val="2798898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Object 17" hidden="1">
            <a:extLst>
              <a:ext uri="{FF2B5EF4-FFF2-40B4-BE49-F238E27FC236}">
                <a16:creationId xmlns:a16="http://schemas.microsoft.com/office/drawing/2014/main" id="{E5D7E009-6C81-4AE9-B249-D58828BECDF0}"/>
              </a:ext>
            </a:extLst>
          </p:cNvPr>
          <p:cNvGraphicFramePr>
            <a:graphicFrameLocks noChangeAspect="1"/>
          </p:cNvGraphicFramePr>
          <p:nvPr>
            <p:custDataLst>
              <p:tags r:id="rId2"/>
            </p:custDataLst>
            <p:extLst>
              <p:ext uri="{D42A27DB-BD31-4B8C-83A1-F6EECF244321}">
                <p14:modId xmlns:p14="http://schemas.microsoft.com/office/powerpoint/2010/main" val="389926261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9305" name="think-cell Slide" r:id="rId10" imgW="423" imgH="424" progId="TCLayout.ActiveDocument.1">
                  <p:embed/>
                </p:oleObj>
              </mc:Choice>
              <mc:Fallback>
                <p:oleObj name="think-cell Slide" r:id="rId10" imgW="423" imgH="424" progId="TCLayout.ActiveDocument.1">
                  <p:embed/>
                  <p:pic>
                    <p:nvPicPr>
                      <p:cNvPr id="18" name="Object 17" hidden="1">
                        <a:extLst>
                          <a:ext uri="{FF2B5EF4-FFF2-40B4-BE49-F238E27FC236}">
                            <a16:creationId xmlns:a16="http://schemas.microsoft.com/office/drawing/2014/main" id="{E5D7E009-6C81-4AE9-B249-D58828BECDF0}"/>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19" name="Rectangle 18" hidden="1">
            <a:extLst>
              <a:ext uri="{FF2B5EF4-FFF2-40B4-BE49-F238E27FC236}">
                <a16:creationId xmlns:a16="http://schemas.microsoft.com/office/drawing/2014/main" id="{E37BF38E-4617-41AC-BFBA-0C3D99FF7B61}"/>
              </a:ext>
            </a:extLst>
          </p:cNvPr>
          <p:cNvSpPr/>
          <p:nvPr>
            <p:custDataLst>
              <p:tags r:id="rId3"/>
            </p:custDataLst>
          </p:nvPr>
        </p:nvSpPr>
        <p:spPr>
          <a:xfrm>
            <a:off x="0" y="0"/>
            <a:ext cx="158750" cy="158750"/>
          </a:xfrm>
          <a:prstGeom prst="rect">
            <a:avLst/>
          </a:prstGeom>
          <a:solidFill>
            <a:srgbClr val="051C2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ct val="0"/>
              </a:spcBef>
              <a:spcAft>
                <a:spcPct val="0"/>
              </a:spcAft>
            </a:pPr>
            <a:endParaRPr lang="en-US" sz="1600"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4" name="2. Slide Title">
            <a:extLst>
              <a:ext uri="{FF2B5EF4-FFF2-40B4-BE49-F238E27FC236}">
                <a16:creationId xmlns:a16="http://schemas.microsoft.com/office/drawing/2014/main" id="{BCD2A298-8503-461D-810E-EF5D7644B382}"/>
              </a:ext>
            </a:extLst>
          </p:cNvPr>
          <p:cNvSpPr>
            <a:spLocks noGrp="1"/>
          </p:cNvSpPr>
          <p:nvPr>
            <p:ph type="title"/>
            <p:custDataLst>
              <p:tags r:id="rId4"/>
            </p:custDataLst>
          </p:nvPr>
        </p:nvSpPr>
        <p:spPr/>
        <p:txBody>
          <a:bodyPr/>
          <a:lstStyle/>
          <a:p>
            <a:r>
              <a:rPr lang="en-US"/>
              <a:t>Agenda</a:t>
            </a:r>
          </a:p>
        </p:txBody>
      </p:sp>
      <p:sp>
        <p:nvSpPr>
          <p:cNvPr id="3" name="Text Placeholder 2">
            <a:extLst>
              <a:ext uri="{FF2B5EF4-FFF2-40B4-BE49-F238E27FC236}">
                <a16:creationId xmlns:a16="http://schemas.microsoft.com/office/drawing/2014/main" id="{DCD814BC-E94F-47C8-B303-D453446E41DE}"/>
              </a:ext>
            </a:extLst>
          </p:cNvPr>
          <p:cNvSpPr>
            <a:spLocks noGrp="1"/>
          </p:cNvSpPr>
          <p:nvPr>
            <p:ph type="body" sz="quarter" idx="17"/>
          </p:nvPr>
        </p:nvSpPr>
        <p:spPr/>
        <p:txBody>
          <a:bodyPr/>
          <a:lstStyle/>
          <a:p>
            <a:endParaRPr lang="en-US"/>
          </a:p>
        </p:txBody>
      </p:sp>
      <p:sp>
        <p:nvSpPr>
          <p:cNvPr id="6" name="Text Placeholder 2">
            <a:extLst>
              <a:ext uri="{FF2B5EF4-FFF2-40B4-BE49-F238E27FC236}">
                <a16:creationId xmlns:a16="http://schemas.microsoft.com/office/drawing/2014/main" id="{5AB2B6DE-B65F-4AD9-BACF-05469A0CE264}"/>
              </a:ext>
            </a:extLst>
          </p:cNvPr>
          <p:cNvSpPr>
            <a:spLocks noGrp="1"/>
          </p:cNvSpPr>
          <p:nvPr>
            <p:custDataLst>
              <p:tags r:id="rId5"/>
            </p:custDataLst>
          </p:nvPr>
        </p:nvSpPr>
        <p:spPr bwMode="gray">
          <a:xfrm>
            <a:off x="4978400" y="1706563"/>
            <a:ext cx="6661150" cy="406400"/>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Hard Drive Partitions</a:t>
            </a:r>
            <a:endParaRPr lang="en-US" dirty="0"/>
          </a:p>
        </p:txBody>
      </p:sp>
      <p:sp>
        <p:nvSpPr>
          <p:cNvPr id="21" name="Text Placeholder 2">
            <a:hlinkClick r:id="rId12" action="ppaction://hlinksldjump"/>
            <a:extLst>
              <a:ext uri="{FF2B5EF4-FFF2-40B4-BE49-F238E27FC236}">
                <a16:creationId xmlns:a16="http://schemas.microsoft.com/office/drawing/2014/main" id="{617C23BB-E021-46FE-B8A8-BFBB330A87F6}"/>
              </a:ext>
            </a:extLst>
          </p:cNvPr>
          <p:cNvSpPr>
            <a:spLocks noGrp="1"/>
          </p:cNvSpPr>
          <p:nvPr>
            <p:custDataLst>
              <p:tags r:id="rId6"/>
            </p:custDataLst>
          </p:nvPr>
        </p:nvSpPr>
        <p:spPr bwMode="gray">
          <a:xfrm>
            <a:off x="4978400" y="2112963"/>
            <a:ext cx="6661150" cy="407988"/>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2550"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Partitioning schemes: MBR, GPT </a:t>
            </a:r>
            <a:r>
              <a:rPr lang="en-US"/>
              <a:t>and Dynamic Disks</a:t>
            </a:r>
            <a:endParaRPr lang="en-US" dirty="0"/>
          </a:p>
        </p:txBody>
      </p:sp>
      <p:sp>
        <p:nvSpPr>
          <p:cNvPr id="20" name="Text Placeholder 2">
            <a:hlinkClick r:id="rId13" action="ppaction://hlinksldjump"/>
            <a:extLst>
              <a:ext uri="{FF2B5EF4-FFF2-40B4-BE49-F238E27FC236}">
                <a16:creationId xmlns:a16="http://schemas.microsoft.com/office/drawing/2014/main" id="{62DA055F-AD84-4234-BDF9-4185F04C0CCD}"/>
              </a:ext>
            </a:extLst>
          </p:cNvPr>
          <p:cNvSpPr>
            <a:spLocks noGrp="1"/>
          </p:cNvSpPr>
          <p:nvPr>
            <p:custDataLst>
              <p:tags r:id="rId7"/>
            </p:custDataLst>
          </p:nvPr>
        </p:nvSpPr>
        <p:spPr bwMode="gray">
          <a:xfrm>
            <a:off x="4978400" y="2520950"/>
            <a:ext cx="6661150" cy="406400"/>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Hard </a:t>
            </a:r>
            <a:r>
              <a:rPr lang="en-US" altLang="en-US"/>
              <a:t>Drive Formatting</a:t>
            </a:r>
            <a:endParaRPr lang="en-US" dirty="0"/>
          </a:p>
        </p:txBody>
      </p:sp>
      <p:sp>
        <p:nvSpPr>
          <p:cNvPr id="17" name="Text Placeholder 2">
            <a:hlinkClick r:id="rId14" action="ppaction://hlinksldjump"/>
            <a:extLst>
              <a:ext uri="{FF2B5EF4-FFF2-40B4-BE49-F238E27FC236}">
                <a16:creationId xmlns:a16="http://schemas.microsoft.com/office/drawing/2014/main" id="{45B08EA2-1F3B-45E6-8233-8767C1C11BF8}"/>
              </a:ext>
            </a:extLst>
          </p:cNvPr>
          <p:cNvSpPr>
            <a:spLocks noGrp="1"/>
          </p:cNvSpPr>
          <p:nvPr>
            <p:custDataLst>
              <p:tags r:id="rId8"/>
            </p:custDataLst>
          </p:nvPr>
        </p:nvSpPr>
        <p:spPr bwMode="gray">
          <a:xfrm>
            <a:off x="4978400" y="2927350"/>
            <a:ext cx="6661150" cy="407988"/>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2550"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The Partitioning, Formatting and </a:t>
            </a:r>
            <a:r>
              <a:rPr lang="en-US" altLang="en-US"/>
              <a:t>Pooling process</a:t>
            </a:r>
            <a:endParaRPr lang="en-US" dirty="0"/>
          </a:p>
        </p:txBody>
      </p:sp>
    </p:spTree>
    <p:extLst>
      <p:ext uri="{BB962C8B-B14F-4D97-AF65-F5344CB8AC3E}">
        <p14:creationId xmlns:p14="http://schemas.microsoft.com/office/powerpoint/2010/main" val="2860828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3439"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a:t>
            </a:r>
            <a:r>
              <a:rPr lang="en-US" dirty="0" err="1"/>
              <a:t>vhd</a:t>
            </a:r>
            <a:r>
              <a:rPr lang="en-US" dirty="0"/>
              <a:t> and .</a:t>
            </a:r>
            <a:r>
              <a:rPr lang="en-US" dirty="0" err="1"/>
              <a:t>vhdx</a:t>
            </a:r>
            <a:r>
              <a:rPr lang="en-US" dirty="0"/>
              <a:t> file types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317A15E6-F947-4191-964D-A1BB32260836}"/>
              </a:ext>
            </a:extLst>
          </p:cNvPr>
          <p:cNvSpPr/>
          <p:nvPr/>
        </p:nvSpPr>
        <p:spPr>
          <a:xfrm>
            <a:off x="3600449" y="1251288"/>
            <a:ext cx="8296275" cy="4616648"/>
          </a:xfrm>
          <a:prstGeom prst="rect">
            <a:avLst/>
          </a:prstGeom>
        </p:spPr>
        <p:txBody>
          <a:bodyPr wrap="square">
            <a:spAutoFit/>
          </a:bodyPr>
          <a:lstStyle/>
          <a:p>
            <a:r>
              <a:rPr lang="en-US" sz="1400" dirty="0">
                <a:latin typeface="Segoe"/>
              </a:rPr>
              <a:t>You can manage virtual hard disks within Windows Server 2016 in much the same way that you can manage physical disks. For example, you can create and attach a virtual hard disk and use it for storing data. The virtual hard disk appears as another drive letter in the disk or folder management tools.</a:t>
            </a:r>
          </a:p>
          <a:p>
            <a:endParaRPr lang="en-US" sz="1400" dirty="0">
              <a:latin typeface="Segoe"/>
            </a:endParaRPr>
          </a:p>
          <a:p>
            <a:r>
              <a:rPr lang="en-US" sz="1400" dirty="0">
                <a:latin typeface="Segoe"/>
              </a:rPr>
              <a:t>• In Windows 7 and Windows Server 2008 R2, you can only work with .</a:t>
            </a:r>
            <a:r>
              <a:rPr lang="en-US" sz="1400" dirty="0" err="1">
                <a:latin typeface="Segoe"/>
              </a:rPr>
              <a:t>vhd</a:t>
            </a:r>
            <a:r>
              <a:rPr lang="en-US" sz="1400" dirty="0">
                <a:latin typeface="Segoe"/>
              </a:rPr>
              <a:t> files.</a:t>
            </a:r>
          </a:p>
          <a:p>
            <a:r>
              <a:rPr lang="en-US" sz="1400" dirty="0">
                <a:latin typeface="Segoe"/>
              </a:rPr>
              <a:t>• In Windows 8, Windows 8.1, Windows 10, or Windows Server 2012 or later, you also can create and manage .</a:t>
            </a:r>
            <a:r>
              <a:rPr lang="en-US" sz="1400" dirty="0" err="1">
                <a:latin typeface="Segoe"/>
              </a:rPr>
              <a:t>vhdx</a:t>
            </a:r>
            <a:r>
              <a:rPr lang="en-US" sz="1400" dirty="0">
                <a:latin typeface="Segoe"/>
              </a:rPr>
              <a:t> files, which enable much larger disk sizes and provide other benefits.</a:t>
            </a:r>
          </a:p>
          <a:p>
            <a:r>
              <a:rPr lang="en-US" sz="1400" dirty="0">
                <a:latin typeface="Segoe"/>
              </a:rPr>
              <a:t>• You can create and attach virtual hard disks by using disk management tools such as Disk Management and Diskpart.exe. After creating and attaching the virtual hard disk, you can create volumes on the drive and format the partition. Additionally, in Windows 8 or newer versions, and Windows Server 2012 or newer versions, you can mount virtual hard disks in File Explorer.</a:t>
            </a:r>
          </a:p>
          <a:p>
            <a:r>
              <a:rPr lang="en-US" sz="1400" dirty="0">
                <a:latin typeface="Segoe"/>
              </a:rPr>
              <a:t>• You can configure Windows Server 2016 to start from a virtual hard disk using the native virtual hard disk boot feature. This feature enables you to configure multiple operating systems on a single computer and choose which operating system to use when you start the computer.</a:t>
            </a:r>
          </a:p>
          <a:p>
            <a:r>
              <a:rPr lang="en-US" sz="1400" dirty="0">
                <a:latin typeface="Segoe"/>
              </a:rPr>
              <a:t>• You can attach virtual hard disks that you create by using Hyper-V, or that you create on another computer. For example, if you create a virtual hard disk in Hyper-V, you can copy that virtual hard disk to another computer, and then use the native virtual hard disk boot feature to start the computer using the virtual disk that you created in Hyper-V.</a:t>
            </a:r>
          </a:p>
          <a:p>
            <a:r>
              <a:rPr lang="en-US" sz="1400" dirty="0">
                <a:latin typeface="Segoe"/>
              </a:rPr>
              <a:t>• You can use virtual hard disks as a deployment technology. For example, you can use Hyper-V to create a standard image for desktop or server computers, and then distribute the image to other computers.</a:t>
            </a:r>
          </a:p>
        </p:txBody>
      </p:sp>
    </p:spTree>
    <p:extLst>
      <p:ext uri="{BB962C8B-B14F-4D97-AF65-F5344CB8AC3E}">
        <p14:creationId xmlns:p14="http://schemas.microsoft.com/office/powerpoint/2010/main" val="2271208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2178"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macOS</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1387917"/>
            <a:ext cx="7990748" cy="1754326"/>
          </a:xfrm>
          <a:prstGeom prst="rect">
            <a:avLst/>
          </a:prstGeom>
        </p:spPr>
        <p:txBody>
          <a:bodyPr wrap="square">
            <a:spAutoFit/>
          </a:bodyPr>
          <a:lstStyle/>
          <a:p>
            <a:r>
              <a:rPr lang="en-US" dirty="0"/>
              <a:t>The classic file system for Macs is </a:t>
            </a:r>
            <a:r>
              <a:rPr lang="en-US" i="1" dirty="0"/>
              <a:t>Hierarchical File System Plus </a:t>
            </a:r>
            <a:r>
              <a:rPr lang="en-US" dirty="0"/>
              <a:t>(</a:t>
            </a:r>
            <a:r>
              <a:rPr lang="en-US" i="1" dirty="0"/>
              <a:t>HFS+</a:t>
            </a:r>
            <a:r>
              <a:rPr lang="en-US" dirty="0"/>
              <a:t>). While still required for Time Machine drives, all new Macs (and existing systems upgrading macOS) come with the </a:t>
            </a:r>
            <a:r>
              <a:rPr lang="en-US" i="1" dirty="0"/>
              <a:t>Apple File System </a:t>
            </a:r>
            <a:r>
              <a:rPr lang="en-US" dirty="0"/>
              <a:t>(</a:t>
            </a:r>
            <a:r>
              <a:rPr lang="en-US" i="1" dirty="0"/>
              <a:t>APFS</a:t>
            </a:r>
            <a:r>
              <a:rPr lang="en-US" dirty="0"/>
              <a:t>) by default. </a:t>
            </a:r>
          </a:p>
          <a:p>
            <a:r>
              <a:rPr lang="en-US" dirty="0"/>
              <a:t>Like Windows and Linux, macOS can read and write to several different file systems such as FAT32 and </a:t>
            </a:r>
            <a:r>
              <a:rPr lang="en-US" dirty="0" err="1"/>
              <a:t>exFAT</a:t>
            </a:r>
            <a:r>
              <a:rPr lang="en-US" dirty="0"/>
              <a:t>, though only read NTFS. </a:t>
            </a:r>
          </a:p>
        </p:txBody>
      </p:sp>
    </p:spTree>
    <p:extLst>
      <p:ext uri="{BB962C8B-B14F-4D97-AF65-F5344CB8AC3E}">
        <p14:creationId xmlns:p14="http://schemas.microsoft.com/office/powerpoint/2010/main" val="23891799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3202"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r>
              <a:rPr lang="en-US" dirty="0"/>
              <a:t>File system in Linux</a:t>
            </a:r>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BAD3294A-B20F-4CEB-B9DA-000B8E2871B7}"/>
              </a:ext>
            </a:extLst>
          </p:cNvPr>
          <p:cNvSpPr/>
          <p:nvPr/>
        </p:nvSpPr>
        <p:spPr>
          <a:xfrm>
            <a:off x="3646516" y="1387917"/>
            <a:ext cx="7990748" cy="3693319"/>
          </a:xfrm>
          <a:prstGeom prst="rect">
            <a:avLst/>
          </a:prstGeom>
        </p:spPr>
        <p:txBody>
          <a:bodyPr wrap="square">
            <a:spAutoFit/>
          </a:bodyPr>
          <a:lstStyle/>
          <a:p>
            <a:r>
              <a:rPr lang="en-US" dirty="0"/>
              <a:t>Most Linux distributions use a file system known as the </a:t>
            </a:r>
            <a:r>
              <a:rPr lang="en-US" i="1" dirty="0"/>
              <a:t>Fourth Extended</a:t>
            </a:r>
          </a:p>
          <a:p>
            <a:r>
              <a:rPr lang="en-US" i="1" dirty="0"/>
              <a:t>File System </a:t>
            </a:r>
            <a:r>
              <a:rPr lang="en-US" dirty="0"/>
              <a:t>(</a:t>
            </a:r>
            <a:r>
              <a:rPr lang="en-US" i="1" dirty="0"/>
              <a:t>ext4</a:t>
            </a:r>
            <a:r>
              <a:rPr lang="en-US" dirty="0"/>
              <a:t>) by default. Some older distros use one of its predecessors, such as </a:t>
            </a:r>
            <a:r>
              <a:rPr lang="en-US" i="1" dirty="0"/>
              <a:t>ext2 </a:t>
            </a:r>
            <a:r>
              <a:rPr lang="en-US" dirty="0"/>
              <a:t>or </a:t>
            </a:r>
            <a:r>
              <a:rPr lang="en-US" i="1" dirty="0"/>
              <a:t>ext3</a:t>
            </a:r>
            <a:r>
              <a:rPr lang="en-US" dirty="0"/>
              <a:t>. The ext4 file system supports volumes up to 1 exabyte (EB) with file sizes up to 16 TB and is backwardly compatible with ext2 and ext3.</a:t>
            </a:r>
          </a:p>
          <a:p>
            <a:endParaRPr lang="en-US" dirty="0"/>
          </a:p>
          <a:p>
            <a:r>
              <a:rPr lang="en-US" dirty="0"/>
              <a:t>Many Linux distributions, especially at the enterprise level (big data</a:t>
            </a:r>
          </a:p>
          <a:p>
            <a:r>
              <a:rPr lang="en-US" dirty="0"/>
              <a:t>centers), use ZFS file system or its newer cousin, BTRFS (pronounced,</a:t>
            </a:r>
          </a:p>
          <a:p>
            <a:r>
              <a:rPr lang="en-US" dirty="0"/>
              <a:t>“butter eff </a:t>
            </a:r>
            <a:r>
              <a:rPr lang="en-US" dirty="0" err="1"/>
              <a:t>ess</a:t>
            </a:r>
            <a:r>
              <a:rPr lang="en-US" dirty="0"/>
              <a:t>”).</a:t>
            </a:r>
          </a:p>
          <a:p>
            <a:endParaRPr lang="en-US" dirty="0"/>
          </a:p>
          <a:p>
            <a:r>
              <a:rPr lang="en-US" dirty="0"/>
              <a:t>Linux file system capabilities exceed those of both macOS and</a:t>
            </a:r>
          </a:p>
          <a:p>
            <a:r>
              <a:rPr lang="en-US" dirty="0"/>
              <a:t>Windows, being able to read and write to NTFS, FAT32, </a:t>
            </a:r>
            <a:r>
              <a:rPr lang="en-US" dirty="0" err="1"/>
              <a:t>exFAT</a:t>
            </a:r>
            <a:r>
              <a:rPr lang="en-US" dirty="0"/>
              <a:t>, HFS+, and</a:t>
            </a:r>
          </a:p>
          <a:p>
            <a:r>
              <a:rPr lang="en-US" dirty="0"/>
              <a:t>ext4. </a:t>
            </a:r>
          </a:p>
        </p:txBody>
      </p:sp>
    </p:spTree>
    <p:extLst>
      <p:ext uri="{BB962C8B-B14F-4D97-AF65-F5344CB8AC3E}">
        <p14:creationId xmlns:p14="http://schemas.microsoft.com/office/powerpoint/2010/main" val="37309974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59CB883-7E0F-4DE1-BD4E-25B2FAFA55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7768"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E59CB883-7E0F-4DE1-BD4E-25B2FAFA55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DCC94E03-3A28-4080-A1A9-14A4BF9B256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CBF3462-B96C-452E-A91A-386063DD7C39}"/>
              </a:ext>
            </a:extLst>
          </p:cNvPr>
          <p:cNvSpPr>
            <a:spLocks noGrp="1"/>
          </p:cNvSpPr>
          <p:nvPr>
            <p:ph type="title"/>
          </p:nvPr>
        </p:nvSpPr>
        <p:spPr/>
        <p:txBody>
          <a:bodyPr/>
          <a:lstStyle/>
          <a:p>
            <a:r>
              <a:rPr lang="en-US" dirty="0"/>
              <a:t>Hard Drive Formatting</a:t>
            </a:r>
          </a:p>
        </p:txBody>
      </p:sp>
      <p:sp>
        <p:nvSpPr>
          <p:cNvPr id="3" name="Subtitle 2">
            <a:extLst>
              <a:ext uri="{FF2B5EF4-FFF2-40B4-BE49-F238E27FC236}">
                <a16:creationId xmlns:a16="http://schemas.microsoft.com/office/drawing/2014/main" id="{E40C53C9-0D08-4455-A5C7-4DAB0AB21CD2}"/>
              </a:ext>
            </a:extLst>
          </p:cNvPr>
          <p:cNvSpPr>
            <a:spLocks noGrp="1"/>
          </p:cNvSpPr>
          <p:nvPr>
            <p:ph type="subTitle" idx="1"/>
          </p:nvPr>
        </p:nvSpPr>
        <p:spPr>
          <a:xfrm>
            <a:off x="554736" y="3659644"/>
            <a:ext cx="2514600" cy="276999"/>
          </a:xfrm>
        </p:spPr>
        <p:txBody>
          <a:bodyPr/>
          <a:lstStyle/>
          <a:p>
            <a:endParaRPr lang="en-US" dirty="0"/>
          </a:p>
        </p:txBody>
      </p:sp>
      <p:sp>
        <p:nvSpPr>
          <p:cNvPr id="4" name="Text Placeholder 3">
            <a:extLst>
              <a:ext uri="{FF2B5EF4-FFF2-40B4-BE49-F238E27FC236}">
                <a16:creationId xmlns:a16="http://schemas.microsoft.com/office/drawing/2014/main" id="{C9146FFF-0ADB-405D-977A-9D9A1F314023}"/>
              </a:ext>
            </a:extLst>
          </p:cNvPr>
          <p:cNvSpPr>
            <a:spLocks noGrp="1"/>
          </p:cNvSpPr>
          <p:nvPr>
            <p:ph type="body" sz="quarter" idx="17"/>
          </p:nvPr>
        </p:nvSpPr>
        <p:spPr/>
        <p:txBody>
          <a:bodyPr/>
          <a:lstStyle/>
          <a:p>
            <a:endParaRPr lang="en-US"/>
          </a:p>
        </p:txBody>
      </p:sp>
      <p:graphicFrame>
        <p:nvGraphicFramePr>
          <p:cNvPr id="8" name="Table 8">
            <a:extLst>
              <a:ext uri="{FF2B5EF4-FFF2-40B4-BE49-F238E27FC236}">
                <a16:creationId xmlns:a16="http://schemas.microsoft.com/office/drawing/2014/main" id="{95153758-AC05-4EC0-B8A2-6A1441AD6EE4}"/>
              </a:ext>
            </a:extLst>
          </p:cNvPr>
          <p:cNvGraphicFramePr>
            <a:graphicFrameLocks noGrp="1"/>
          </p:cNvGraphicFramePr>
          <p:nvPr>
            <p:extLst>
              <p:ext uri="{D42A27DB-BD31-4B8C-83A1-F6EECF244321}">
                <p14:modId xmlns:p14="http://schemas.microsoft.com/office/powerpoint/2010/main" val="3197409413"/>
              </p:ext>
            </p:extLst>
          </p:nvPr>
        </p:nvGraphicFramePr>
        <p:xfrm>
          <a:off x="3702211" y="1624271"/>
          <a:ext cx="8128000" cy="284480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3833900047"/>
                    </a:ext>
                  </a:extLst>
                </a:gridCol>
                <a:gridCol w="1625600">
                  <a:extLst>
                    <a:ext uri="{9D8B030D-6E8A-4147-A177-3AD203B41FA5}">
                      <a16:colId xmlns:a16="http://schemas.microsoft.com/office/drawing/2014/main" val="350967879"/>
                    </a:ext>
                  </a:extLst>
                </a:gridCol>
                <a:gridCol w="1670472">
                  <a:extLst>
                    <a:ext uri="{9D8B030D-6E8A-4147-A177-3AD203B41FA5}">
                      <a16:colId xmlns:a16="http://schemas.microsoft.com/office/drawing/2014/main" val="4188506448"/>
                    </a:ext>
                  </a:extLst>
                </a:gridCol>
                <a:gridCol w="1580728">
                  <a:extLst>
                    <a:ext uri="{9D8B030D-6E8A-4147-A177-3AD203B41FA5}">
                      <a16:colId xmlns:a16="http://schemas.microsoft.com/office/drawing/2014/main" val="3420884708"/>
                    </a:ext>
                  </a:extLst>
                </a:gridCol>
                <a:gridCol w="1625600">
                  <a:extLst>
                    <a:ext uri="{9D8B030D-6E8A-4147-A177-3AD203B41FA5}">
                      <a16:colId xmlns:a16="http://schemas.microsoft.com/office/drawing/2014/main" val="428169401"/>
                    </a:ext>
                  </a:extLst>
                </a:gridCol>
              </a:tblGrid>
              <a:tr h="370840">
                <a:tc>
                  <a:txBody>
                    <a:bodyPr/>
                    <a:lstStyle/>
                    <a:p>
                      <a:endParaRPr lang="en-US"/>
                    </a:p>
                  </a:txBody>
                  <a:tcPr/>
                </a:tc>
                <a:tc>
                  <a:txBody>
                    <a:bodyPr/>
                    <a:lstStyle/>
                    <a:p>
                      <a:r>
                        <a:rPr lang="en-US" dirty="0"/>
                        <a:t>FAT32</a:t>
                      </a:r>
                    </a:p>
                  </a:txBody>
                  <a:tcPr/>
                </a:tc>
                <a:tc>
                  <a:txBody>
                    <a:bodyPr/>
                    <a:lstStyle/>
                    <a:p>
                      <a:r>
                        <a:rPr lang="en-US" dirty="0" err="1"/>
                        <a:t>exFAT</a:t>
                      </a:r>
                      <a:endParaRPr lang="en-US" dirty="0"/>
                    </a:p>
                  </a:txBody>
                  <a:tcPr/>
                </a:tc>
                <a:tc>
                  <a:txBody>
                    <a:bodyPr/>
                    <a:lstStyle/>
                    <a:p>
                      <a:r>
                        <a:rPr lang="en-US" dirty="0"/>
                        <a:t>NTFS</a:t>
                      </a:r>
                    </a:p>
                  </a:txBody>
                  <a:tcPr/>
                </a:tc>
                <a:tc>
                  <a:txBody>
                    <a:bodyPr/>
                    <a:lstStyle/>
                    <a:p>
                      <a:r>
                        <a:rPr lang="en-US" dirty="0" err="1"/>
                        <a:t>ReFS</a:t>
                      </a:r>
                      <a:endParaRPr lang="en-US" dirty="0"/>
                    </a:p>
                  </a:txBody>
                  <a:tcPr/>
                </a:tc>
                <a:extLst>
                  <a:ext uri="{0D108BD9-81ED-4DB2-BD59-A6C34878D82A}">
                    <a16:rowId xmlns:a16="http://schemas.microsoft.com/office/drawing/2014/main" val="3235863752"/>
                  </a:ext>
                </a:extLst>
              </a:tr>
              <a:tr h="370840">
                <a:tc>
                  <a:txBody>
                    <a:bodyPr/>
                    <a:lstStyle/>
                    <a:p>
                      <a:r>
                        <a:rPr lang="en-US" dirty="0"/>
                        <a:t>Max. drive size</a:t>
                      </a:r>
                    </a:p>
                  </a:txBody>
                  <a:tcPr/>
                </a:tc>
                <a:tc>
                  <a:txBody>
                    <a:bodyPr/>
                    <a:lstStyle/>
                    <a:p>
                      <a:r>
                        <a:rPr lang="en-US" dirty="0"/>
                        <a:t>32GB (set by Microsoft – theoretically 16TB = 4KB x 2^32) </a:t>
                      </a:r>
                    </a:p>
                  </a:txBody>
                  <a:tcPr/>
                </a:tc>
                <a:tc>
                  <a:txBody>
                    <a:bodyPr/>
                    <a:lstStyle/>
                    <a:p>
                      <a:r>
                        <a:rPr lang="en-US" dirty="0"/>
                        <a:t>Theoretically 64 EB – recommended 512TB</a:t>
                      </a:r>
                    </a:p>
                  </a:txBody>
                  <a:tcPr/>
                </a:tc>
                <a:tc>
                  <a:txBody>
                    <a:bodyPr/>
                    <a:lstStyle/>
                    <a:p>
                      <a:r>
                        <a:rPr lang="en-US" dirty="0"/>
                        <a:t>8 petabytes</a:t>
                      </a:r>
                    </a:p>
                  </a:txBody>
                  <a:tcPr/>
                </a:tc>
                <a:tc>
                  <a:txBody>
                    <a:bodyPr/>
                    <a:lstStyle/>
                    <a:p>
                      <a:endParaRPr lang="en-US" dirty="0"/>
                    </a:p>
                  </a:txBody>
                  <a:tcPr/>
                </a:tc>
                <a:extLst>
                  <a:ext uri="{0D108BD9-81ED-4DB2-BD59-A6C34878D82A}">
                    <a16:rowId xmlns:a16="http://schemas.microsoft.com/office/drawing/2014/main" val="4072870077"/>
                  </a:ext>
                </a:extLst>
              </a:tr>
              <a:tr h="370840">
                <a:tc>
                  <a:txBody>
                    <a:bodyPr/>
                    <a:lstStyle/>
                    <a:p>
                      <a:r>
                        <a:rPr lang="en-US" dirty="0"/>
                        <a:t>Max. file size</a:t>
                      </a:r>
                    </a:p>
                  </a:txBody>
                  <a:tcPr/>
                </a:tc>
                <a:tc>
                  <a:txBody>
                    <a:bodyPr/>
                    <a:lstStyle/>
                    <a:p>
                      <a:r>
                        <a:rPr lang="en-US" dirty="0"/>
                        <a:t>4GB</a:t>
                      </a:r>
                    </a:p>
                  </a:txBody>
                  <a:tcPr/>
                </a:tc>
                <a:tc>
                  <a:txBody>
                    <a:bodyPr/>
                    <a:lstStyle/>
                    <a:p>
                      <a:r>
                        <a:rPr lang="en-US" dirty="0"/>
                        <a:t>16EB</a:t>
                      </a:r>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354145393"/>
                  </a:ext>
                </a:extLst>
              </a:tr>
              <a:tr h="370840">
                <a:tc>
                  <a:txBody>
                    <a:bodyPr/>
                    <a:lstStyle/>
                    <a:p>
                      <a:r>
                        <a:rPr lang="en-US" dirty="0"/>
                        <a:t>Max cluster size</a:t>
                      </a:r>
                    </a:p>
                  </a:txBody>
                  <a:tcPr/>
                </a:tc>
                <a:tc>
                  <a:txBody>
                    <a:bodyPr/>
                    <a:lstStyle/>
                    <a:p>
                      <a:r>
                        <a:rPr lang="en-US" dirty="0"/>
                        <a:t>4KB</a:t>
                      </a:r>
                    </a:p>
                  </a:txBody>
                  <a:tcPr/>
                </a:tc>
                <a:tc>
                  <a:txBody>
                    <a:bodyPr/>
                    <a:lstStyle/>
                    <a:p>
                      <a:r>
                        <a:rPr lang="en-US" dirty="0"/>
                        <a:t>32MB</a:t>
                      </a:r>
                    </a:p>
                  </a:txBody>
                  <a:tcPr/>
                </a:tc>
                <a:tc>
                  <a:txBody>
                    <a:bodyPr/>
                    <a:lstStyle/>
                    <a:p>
                      <a:endParaRPr lang="en-US" dirty="0"/>
                    </a:p>
                  </a:txBody>
                  <a:tcPr/>
                </a:tc>
                <a:tc>
                  <a:txBody>
                    <a:bodyPr/>
                    <a:lstStyle/>
                    <a:p>
                      <a:r>
                        <a:rPr lang="en-US" dirty="0"/>
                        <a:t>64KB</a:t>
                      </a:r>
                    </a:p>
                  </a:txBody>
                  <a:tcPr/>
                </a:tc>
                <a:extLst>
                  <a:ext uri="{0D108BD9-81ED-4DB2-BD59-A6C34878D82A}">
                    <a16:rowId xmlns:a16="http://schemas.microsoft.com/office/drawing/2014/main" val="2934526439"/>
                  </a:ext>
                </a:extLst>
              </a:tr>
            </a:tbl>
          </a:graphicData>
        </a:graphic>
      </p:graphicFrame>
    </p:spTree>
    <p:extLst>
      <p:ext uri="{BB962C8B-B14F-4D97-AF65-F5344CB8AC3E}">
        <p14:creationId xmlns:p14="http://schemas.microsoft.com/office/powerpoint/2010/main" val="31979307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Object 17" hidden="1">
            <a:extLst>
              <a:ext uri="{FF2B5EF4-FFF2-40B4-BE49-F238E27FC236}">
                <a16:creationId xmlns:a16="http://schemas.microsoft.com/office/drawing/2014/main" id="{E5D7E009-6C81-4AE9-B249-D58828BECDF0}"/>
              </a:ext>
            </a:extLst>
          </p:cNvPr>
          <p:cNvGraphicFramePr>
            <a:graphicFrameLocks noChangeAspect="1"/>
          </p:cNvGraphicFramePr>
          <p:nvPr>
            <p:custDataLst>
              <p:tags r:id="rId2"/>
            </p:custDataLst>
            <p:extLst>
              <p:ext uri="{D42A27DB-BD31-4B8C-83A1-F6EECF244321}">
                <p14:modId xmlns:p14="http://schemas.microsoft.com/office/powerpoint/2010/main" val="178534674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4224" name="think-cell Slide" r:id="rId10" imgW="423" imgH="424" progId="TCLayout.ActiveDocument.1">
                  <p:embed/>
                </p:oleObj>
              </mc:Choice>
              <mc:Fallback>
                <p:oleObj name="think-cell Slide" r:id="rId10" imgW="423" imgH="424" progId="TCLayout.ActiveDocument.1">
                  <p:embed/>
                  <p:pic>
                    <p:nvPicPr>
                      <p:cNvPr id="18" name="Object 17" hidden="1">
                        <a:extLst>
                          <a:ext uri="{FF2B5EF4-FFF2-40B4-BE49-F238E27FC236}">
                            <a16:creationId xmlns:a16="http://schemas.microsoft.com/office/drawing/2014/main" id="{E5D7E009-6C81-4AE9-B249-D58828BECDF0}"/>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19" name="Rectangle 18" hidden="1">
            <a:extLst>
              <a:ext uri="{FF2B5EF4-FFF2-40B4-BE49-F238E27FC236}">
                <a16:creationId xmlns:a16="http://schemas.microsoft.com/office/drawing/2014/main" id="{E37BF38E-4617-41AC-BFBA-0C3D99FF7B61}"/>
              </a:ext>
            </a:extLst>
          </p:cNvPr>
          <p:cNvSpPr/>
          <p:nvPr>
            <p:custDataLst>
              <p:tags r:id="rId3"/>
            </p:custDataLst>
          </p:nvPr>
        </p:nvSpPr>
        <p:spPr>
          <a:xfrm>
            <a:off x="0" y="0"/>
            <a:ext cx="158750" cy="158750"/>
          </a:xfrm>
          <a:prstGeom prst="rect">
            <a:avLst/>
          </a:prstGeom>
          <a:solidFill>
            <a:srgbClr val="051C2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ct val="0"/>
              </a:spcBef>
              <a:spcAft>
                <a:spcPct val="0"/>
              </a:spcAft>
            </a:pPr>
            <a:endParaRPr lang="en-US" sz="1600"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4" name="2. Slide Title">
            <a:extLst>
              <a:ext uri="{FF2B5EF4-FFF2-40B4-BE49-F238E27FC236}">
                <a16:creationId xmlns:a16="http://schemas.microsoft.com/office/drawing/2014/main" id="{BCD2A298-8503-461D-810E-EF5D7644B382}"/>
              </a:ext>
            </a:extLst>
          </p:cNvPr>
          <p:cNvSpPr>
            <a:spLocks noGrp="1"/>
          </p:cNvSpPr>
          <p:nvPr>
            <p:ph type="title"/>
            <p:custDataLst>
              <p:tags r:id="rId4"/>
            </p:custDataLst>
          </p:nvPr>
        </p:nvSpPr>
        <p:spPr/>
        <p:txBody>
          <a:bodyPr/>
          <a:lstStyle/>
          <a:p>
            <a:r>
              <a:rPr lang="en-US"/>
              <a:t>Agenda</a:t>
            </a:r>
          </a:p>
        </p:txBody>
      </p:sp>
      <p:sp>
        <p:nvSpPr>
          <p:cNvPr id="3" name="Text Placeholder 2">
            <a:extLst>
              <a:ext uri="{FF2B5EF4-FFF2-40B4-BE49-F238E27FC236}">
                <a16:creationId xmlns:a16="http://schemas.microsoft.com/office/drawing/2014/main" id="{DCD814BC-E94F-47C8-B303-D453446E41DE}"/>
              </a:ext>
            </a:extLst>
          </p:cNvPr>
          <p:cNvSpPr>
            <a:spLocks noGrp="1"/>
          </p:cNvSpPr>
          <p:nvPr>
            <p:ph type="body" sz="quarter" idx="17"/>
          </p:nvPr>
        </p:nvSpPr>
        <p:spPr/>
        <p:txBody>
          <a:bodyPr/>
          <a:lstStyle/>
          <a:p>
            <a:endParaRPr lang="en-US"/>
          </a:p>
        </p:txBody>
      </p:sp>
      <p:sp>
        <p:nvSpPr>
          <p:cNvPr id="9" name="Text Placeholder 2">
            <a:hlinkClick r:id="rId12" action="ppaction://hlinksldjump"/>
            <a:extLst>
              <a:ext uri="{FF2B5EF4-FFF2-40B4-BE49-F238E27FC236}">
                <a16:creationId xmlns:a16="http://schemas.microsoft.com/office/drawing/2014/main" id="{7F7EC63A-EA28-4388-9053-BDDCA70E9556}"/>
              </a:ext>
            </a:extLst>
          </p:cNvPr>
          <p:cNvSpPr>
            <a:spLocks noGrp="1"/>
          </p:cNvSpPr>
          <p:nvPr>
            <p:custDataLst>
              <p:tags r:id="rId5"/>
            </p:custDataLst>
          </p:nvPr>
        </p:nvSpPr>
        <p:spPr bwMode="gray">
          <a:xfrm>
            <a:off x="4978400" y="1706563"/>
            <a:ext cx="6661150" cy="406400"/>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Hard Drive Partitions</a:t>
            </a:r>
            <a:endParaRPr lang="en-US" dirty="0"/>
          </a:p>
        </p:txBody>
      </p:sp>
      <p:sp>
        <p:nvSpPr>
          <p:cNvPr id="21" name="Text Placeholder 2">
            <a:hlinkClick r:id="rId13" action="ppaction://hlinksldjump"/>
            <a:extLst>
              <a:ext uri="{FF2B5EF4-FFF2-40B4-BE49-F238E27FC236}">
                <a16:creationId xmlns:a16="http://schemas.microsoft.com/office/drawing/2014/main" id="{14E519B6-1FE3-4905-A665-CA74B3FF5E22}"/>
              </a:ext>
            </a:extLst>
          </p:cNvPr>
          <p:cNvSpPr>
            <a:spLocks noGrp="1"/>
          </p:cNvSpPr>
          <p:nvPr>
            <p:custDataLst>
              <p:tags r:id="rId6"/>
            </p:custDataLst>
          </p:nvPr>
        </p:nvSpPr>
        <p:spPr bwMode="gray">
          <a:xfrm>
            <a:off x="4978400" y="2112963"/>
            <a:ext cx="6661150" cy="407988"/>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2550"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Partitioning schemes: MBR, GPT </a:t>
            </a:r>
            <a:r>
              <a:rPr lang="en-US"/>
              <a:t>and Dynamic Disks</a:t>
            </a:r>
            <a:endParaRPr lang="en-US" dirty="0"/>
          </a:p>
        </p:txBody>
      </p:sp>
      <p:sp>
        <p:nvSpPr>
          <p:cNvPr id="10" name="Text Placeholder 2">
            <a:hlinkClick r:id="rId14" action="ppaction://hlinksldjump"/>
            <a:extLst>
              <a:ext uri="{FF2B5EF4-FFF2-40B4-BE49-F238E27FC236}">
                <a16:creationId xmlns:a16="http://schemas.microsoft.com/office/drawing/2014/main" id="{7AEE652B-ECFD-437F-B46B-542321C0C96A}"/>
              </a:ext>
            </a:extLst>
          </p:cNvPr>
          <p:cNvSpPr>
            <a:spLocks noGrp="1"/>
          </p:cNvSpPr>
          <p:nvPr>
            <p:custDataLst>
              <p:tags r:id="rId7"/>
            </p:custDataLst>
          </p:nvPr>
        </p:nvSpPr>
        <p:spPr bwMode="gray">
          <a:xfrm>
            <a:off x="4978400" y="2520950"/>
            <a:ext cx="6661150" cy="406400"/>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Hard Drive Formatting</a:t>
            </a:r>
            <a:endParaRPr lang="en-US" dirty="0"/>
          </a:p>
        </p:txBody>
      </p:sp>
      <p:sp>
        <p:nvSpPr>
          <p:cNvPr id="22" name="Text Placeholder 2">
            <a:extLst>
              <a:ext uri="{FF2B5EF4-FFF2-40B4-BE49-F238E27FC236}">
                <a16:creationId xmlns:a16="http://schemas.microsoft.com/office/drawing/2014/main" id="{D62A196C-4375-488D-B342-21AB78BDC179}"/>
              </a:ext>
            </a:extLst>
          </p:cNvPr>
          <p:cNvSpPr>
            <a:spLocks noGrp="1"/>
          </p:cNvSpPr>
          <p:nvPr>
            <p:custDataLst>
              <p:tags r:id="rId8"/>
            </p:custDataLst>
          </p:nvPr>
        </p:nvSpPr>
        <p:spPr bwMode="gray">
          <a:xfrm>
            <a:off x="4978400" y="2927350"/>
            <a:ext cx="6661150" cy="407988"/>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2550"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The Partitioning, Formatting and </a:t>
            </a:r>
            <a:r>
              <a:rPr lang="en-US" altLang="en-US"/>
              <a:t>Pooling process</a:t>
            </a:r>
            <a:endParaRPr lang="en-US" dirty="0"/>
          </a:p>
        </p:txBody>
      </p:sp>
    </p:spTree>
    <p:extLst>
      <p:ext uri="{BB962C8B-B14F-4D97-AF65-F5344CB8AC3E}">
        <p14:creationId xmlns:p14="http://schemas.microsoft.com/office/powerpoint/2010/main" val="2544775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EB33C6BD-5F28-4D94-9D48-58FF5697F4E2}"/>
              </a:ext>
            </a:extLst>
          </p:cNvPr>
          <p:cNvGraphicFramePr>
            <a:graphicFrameLocks noChangeAspect="1"/>
          </p:cNvGraphicFramePr>
          <p:nvPr>
            <p:custDataLst>
              <p:tags r:id="rId2"/>
            </p:custDataLst>
            <p:extLst>
              <p:ext uri="{D42A27DB-BD31-4B8C-83A1-F6EECF244321}">
                <p14:modId xmlns:p14="http://schemas.microsoft.com/office/powerpoint/2010/main" val="43471230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5251"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54F45CCD-7C18-4826-A5F5-77E7AA844666}"/>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87D77D6E-DEB1-48BF-A136-129180E4196B}"/>
              </a:ext>
            </a:extLst>
          </p:cNvPr>
          <p:cNvSpPr>
            <a:spLocks noGrp="1"/>
          </p:cNvSpPr>
          <p:nvPr>
            <p:ph type="title"/>
          </p:nvPr>
        </p:nvSpPr>
        <p:spPr>
          <a:xfrm>
            <a:off x="554735" y="2744369"/>
            <a:ext cx="2653977" cy="769441"/>
          </a:xfrm>
        </p:spPr>
        <p:txBody>
          <a:bodyPr/>
          <a:lstStyle/>
          <a:p>
            <a:r>
              <a:rPr lang="en-US" dirty="0"/>
              <a:t>The Partitioning, Formatting, and Pooling Process</a:t>
            </a:r>
          </a:p>
        </p:txBody>
      </p:sp>
      <p:sp>
        <p:nvSpPr>
          <p:cNvPr id="3" name="Subtitle 2">
            <a:extLst>
              <a:ext uri="{FF2B5EF4-FFF2-40B4-BE49-F238E27FC236}">
                <a16:creationId xmlns:a16="http://schemas.microsoft.com/office/drawing/2014/main" id="{C8F059EC-F3D6-4524-9379-D185B7C11971}"/>
              </a:ext>
            </a:extLst>
          </p:cNvPr>
          <p:cNvSpPr>
            <a:spLocks noGrp="1"/>
          </p:cNvSpPr>
          <p:nvPr>
            <p:ph type="subTitle" idx="1"/>
          </p:nvPr>
        </p:nvSpPr>
        <p:spPr>
          <a:xfrm>
            <a:off x="554736" y="3659644"/>
            <a:ext cx="2514600" cy="276999"/>
          </a:xfrm>
        </p:spPr>
        <p:txBody>
          <a:bodyPr/>
          <a:lstStyle/>
          <a:p>
            <a:r>
              <a:rPr lang="en-US" dirty="0"/>
              <a:t>Boot Media</a:t>
            </a:r>
          </a:p>
        </p:txBody>
      </p:sp>
      <p:sp>
        <p:nvSpPr>
          <p:cNvPr id="4" name="Text Placeholder 3">
            <a:extLst>
              <a:ext uri="{FF2B5EF4-FFF2-40B4-BE49-F238E27FC236}">
                <a16:creationId xmlns:a16="http://schemas.microsoft.com/office/drawing/2014/main" id="{3353359F-BA0E-459A-BF18-AD76620092CC}"/>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5E1CB9E0-EBD7-4840-8082-6D363FC25FC6}"/>
              </a:ext>
            </a:extLst>
          </p:cNvPr>
          <p:cNvSpPr/>
          <p:nvPr/>
        </p:nvSpPr>
        <p:spPr>
          <a:xfrm>
            <a:off x="3663141" y="1397675"/>
            <a:ext cx="8124305" cy="3416320"/>
          </a:xfrm>
          <a:prstGeom prst="rect">
            <a:avLst/>
          </a:prstGeom>
        </p:spPr>
        <p:txBody>
          <a:bodyPr wrap="square">
            <a:spAutoFit/>
          </a:bodyPr>
          <a:lstStyle/>
          <a:p>
            <a:r>
              <a:rPr lang="en-US" dirty="0">
                <a:latin typeface="LiberationSerif"/>
              </a:rPr>
              <a:t>Any removable media that has a bootable OS is generically called a </a:t>
            </a:r>
            <a:r>
              <a:rPr lang="en-US" i="1" dirty="0">
                <a:latin typeface="LiberationSerif-Italic"/>
              </a:rPr>
              <a:t>boot device </a:t>
            </a:r>
            <a:r>
              <a:rPr lang="en-US" dirty="0">
                <a:latin typeface="LiberationSerif"/>
              </a:rPr>
              <a:t>or </a:t>
            </a:r>
            <a:r>
              <a:rPr lang="en-US" i="1" dirty="0">
                <a:latin typeface="LiberationSerif-Italic"/>
              </a:rPr>
              <a:t>boot disc</a:t>
            </a:r>
            <a:r>
              <a:rPr lang="en-US" dirty="0">
                <a:latin typeface="LiberationSerif"/>
              </a:rPr>
              <a:t>. Your system boots off of the boot device, which then loads some kind of OS that enables you to partition, format, and install an OS on your new hard drive.</a:t>
            </a:r>
          </a:p>
          <a:p>
            <a:endParaRPr lang="en-US" dirty="0">
              <a:latin typeface="LiberationSerif"/>
            </a:endParaRPr>
          </a:p>
          <a:p>
            <a:r>
              <a:rPr lang="en-US" dirty="0"/>
              <a:t>Boot devices may also be a medium that has an image of an installation</a:t>
            </a:r>
          </a:p>
          <a:p>
            <a:r>
              <a:rPr lang="en-US" dirty="0"/>
              <a:t>disc. These images are usually stored as a file with a name that has an</a:t>
            </a:r>
          </a:p>
          <a:p>
            <a:r>
              <a:rPr lang="en-US" dirty="0"/>
              <a:t>extension of “.iso.” Image files may be on a traditional boot device, such as a</a:t>
            </a:r>
          </a:p>
          <a:p>
            <a:r>
              <a:rPr lang="en-US" dirty="0"/>
              <a:t>disc or flash drive, but they can come from anyplace, such as on a network</a:t>
            </a:r>
          </a:p>
          <a:p>
            <a:r>
              <a:rPr lang="en-US" dirty="0"/>
              <a:t>drive.</a:t>
            </a:r>
          </a:p>
          <a:p>
            <a:r>
              <a:rPr lang="en-US" dirty="0"/>
              <a:t>Every boot device has partitioning tools and a way to format a new</a:t>
            </a:r>
          </a:p>
          <a:p>
            <a:r>
              <a:rPr lang="en-US" dirty="0"/>
              <a:t>partition. A hard drive must have a partition and has to be formatted to</a:t>
            </a:r>
          </a:p>
          <a:p>
            <a:r>
              <a:rPr lang="en-US" dirty="0"/>
              <a:t>support an OS installation.</a:t>
            </a:r>
          </a:p>
        </p:txBody>
      </p:sp>
      <p:pic>
        <p:nvPicPr>
          <p:cNvPr id="8" name="Picture 7">
            <a:extLst>
              <a:ext uri="{FF2B5EF4-FFF2-40B4-BE49-F238E27FC236}">
                <a16:creationId xmlns:a16="http://schemas.microsoft.com/office/drawing/2014/main" id="{660724FF-B73C-4F0A-B3FB-E6D8FADF709A}"/>
              </a:ext>
            </a:extLst>
          </p:cNvPr>
          <p:cNvPicPr>
            <a:picLocks noChangeAspect="1"/>
          </p:cNvPicPr>
          <p:nvPr/>
        </p:nvPicPr>
        <p:blipFill>
          <a:blip r:embed="rId7"/>
          <a:stretch>
            <a:fillRect/>
          </a:stretch>
        </p:blipFill>
        <p:spPr>
          <a:xfrm>
            <a:off x="7916661" y="4541922"/>
            <a:ext cx="2374496" cy="1836806"/>
          </a:xfrm>
          <a:prstGeom prst="rect">
            <a:avLst/>
          </a:prstGeom>
        </p:spPr>
      </p:pic>
    </p:spTree>
    <p:extLst>
      <p:ext uri="{BB962C8B-B14F-4D97-AF65-F5344CB8AC3E}">
        <p14:creationId xmlns:p14="http://schemas.microsoft.com/office/powerpoint/2010/main" val="17276722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extLst>
              <p:ext uri="{D42A27DB-BD31-4B8C-83A1-F6EECF244321}">
                <p14:modId xmlns:p14="http://schemas.microsoft.com/office/powerpoint/2010/main" val="257904625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6274"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a:t>Disk Management</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2" name="Rectangle 1">
            <a:extLst>
              <a:ext uri="{FF2B5EF4-FFF2-40B4-BE49-F238E27FC236}">
                <a16:creationId xmlns:a16="http://schemas.microsoft.com/office/drawing/2014/main" id="{B6D4E0EB-1CCE-41D4-83EA-6CFD09D01440}"/>
              </a:ext>
            </a:extLst>
          </p:cNvPr>
          <p:cNvSpPr/>
          <p:nvPr/>
        </p:nvSpPr>
        <p:spPr>
          <a:xfrm>
            <a:off x="3629890" y="1454419"/>
            <a:ext cx="8140932" cy="1200329"/>
          </a:xfrm>
          <a:prstGeom prst="rect">
            <a:avLst/>
          </a:prstGeom>
        </p:spPr>
        <p:txBody>
          <a:bodyPr wrap="square">
            <a:spAutoFit/>
          </a:bodyPr>
          <a:lstStyle/>
          <a:p>
            <a:r>
              <a:rPr lang="en-US" dirty="0">
                <a:latin typeface="LiberationSerif"/>
              </a:rPr>
              <a:t>The Disk Management utility is the primary graphical tool for partitioning and formatting drives after installation:</a:t>
            </a:r>
          </a:p>
          <a:p>
            <a:r>
              <a:rPr lang="en-US" dirty="0"/>
              <a:t>• Initialize disks</a:t>
            </a:r>
          </a:p>
          <a:p>
            <a:r>
              <a:rPr lang="en-US" dirty="0"/>
              <a:t>• Create and modify volumes</a:t>
            </a:r>
          </a:p>
        </p:txBody>
      </p:sp>
      <p:pic>
        <p:nvPicPr>
          <p:cNvPr id="8" name="Picture 7">
            <a:extLst>
              <a:ext uri="{FF2B5EF4-FFF2-40B4-BE49-F238E27FC236}">
                <a16:creationId xmlns:a16="http://schemas.microsoft.com/office/drawing/2014/main" id="{017DA27D-C030-4A2C-B63D-05F3DD8735CA}"/>
              </a:ext>
            </a:extLst>
          </p:cNvPr>
          <p:cNvPicPr>
            <a:picLocks noChangeAspect="1"/>
          </p:cNvPicPr>
          <p:nvPr/>
        </p:nvPicPr>
        <p:blipFill>
          <a:blip r:embed="rId7"/>
          <a:stretch>
            <a:fillRect/>
          </a:stretch>
        </p:blipFill>
        <p:spPr>
          <a:xfrm>
            <a:off x="4930658" y="2654748"/>
            <a:ext cx="5094701" cy="3756093"/>
          </a:xfrm>
          <a:prstGeom prst="rect">
            <a:avLst/>
          </a:prstGeom>
        </p:spPr>
      </p:pic>
    </p:spTree>
    <p:extLst>
      <p:ext uri="{BB962C8B-B14F-4D97-AF65-F5344CB8AC3E}">
        <p14:creationId xmlns:p14="http://schemas.microsoft.com/office/powerpoint/2010/main" val="21828232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4461"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a:t>Diskpart.exe</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2" name="Rectangle 1">
            <a:extLst>
              <a:ext uri="{FF2B5EF4-FFF2-40B4-BE49-F238E27FC236}">
                <a16:creationId xmlns:a16="http://schemas.microsoft.com/office/drawing/2014/main" id="{B6D4E0EB-1CCE-41D4-83EA-6CFD09D01440}"/>
              </a:ext>
            </a:extLst>
          </p:cNvPr>
          <p:cNvSpPr/>
          <p:nvPr/>
        </p:nvSpPr>
        <p:spPr>
          <a:xfrm>
            <a:off x="3629890" y="1454419"/>
            <a:ext cx="8140932" cy="1200329"/>
          </a:xfrm>
          <a:prstGeom prst="rect">
            <a:avLst/>
          </a:prstGeom>
        </p:spPr>
        <p:txBody>
          <a:bodyPr wrap="square">
            <a:spAutoFit/>
          </a:bodyPr>
          <a:lstStyle/>
          <a:p>
            <a:r>
              <a:rPr lang="en-US" dirty="0">
                <a:latin typeface="LiberationSerif"/>
              </a:rPr>
              <a:t>The Disk Management utility is the command prompt tool for partitioning and formatting drives after installation:</a:t>
            </a:r>
          </a:p>
          <a:p>
            <a:r>
              <a:rPr lang="en-US" dirty="0"/>
              <a:t>• Initialize disks</a:t>
            </a:r>
          </a:p>
          <a:p>
            <a:r>
              <a:rPr lang="en-US" dirty="0"/>
              <a:t>• Create and modify volumes</a:t>
            </a:r>
          </a:p>
        </p:txBody>
      </p:sp>
    </p:spTree>
    <p:extLst>
      <p:ext uri="{BB962C8B-B14F-4D97-AF65-F5344CB8AC3E}">
        <p14:creationId xmlns:p14="http://schemas.microsoft.com/office/powerpoint/2010/main" val="12853319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5485"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a:t>Chkdsk.exe</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2" name="Rectangle 1">
            <a:extLst>
              <a:ext uri="{FF2B5EF4-FFF2-40B4-BE49-F238E27FC236}">
                <a16:creationId xmlns:a16="http://schemas.microsoft.com/office/drawing/2014/main" id="{B6D4E0EB-1CCE-41D4-83EA-6CFD09D01440}"/>
              </a:ext>
            </a:extLst>
          </p:cNvPr>
          <p:cNvSpPr/>
          <p:nvPr/>
        </p:nvSpPr>
        <p:spPr>
          <a:xfrm>
            <a:off x="3629890" y="1454419"/>
            <a:ext cx="8140932" cy="646331"/>
          </a:xfrm>
          <a:prstGeom prst="rect">
            <a:avLst/>
          </a:prstGeom>
        </p:spPr>
        <p:txBody>
          <a:bodyPr wrap="square">
            <a:spAutoFit/>
          </a:bodyPr>
          <a:lstStyle/>
          <a:p>
            <a:r>
              <a:rPr lang="en-US" dirty="0"/>
              <a:t>• Check a disk for an </a:t>
            </a:r>
            <a:r>
              <a:rPr lang="en-US" dirty="0" err="1"/>
              <a:t>NTFSformatted</a:t>
            </a:r>
            <a:r>
              <a:rPr lang="en-US" dirty="0"/>
              <a:t> volume</a:t>
            </a:r>
          </a:p>
          <a:p>
            <a:r>
              <a:rPr lang="en-US" dirty="0"/>
              <a:t>• Cannot be used for </a:t>
            </a:r>
            <a:r>
              <a:rPr lang="en-US" dirty="0" err="1"/>
              <a:t>ReFS</a:t>
            </a:r>
            <a:r>
              <a:rPr lang="en-US" dirty="0"/>
              <a:t> or virtual disks</a:t>
            </a:r>
          </a:p>
        </p:txBody>
      </p:sp>
    </p:spTree>
    <p:extLst>
      <p:ext uri="{BB962C8B-B14F-4D97-AF65-F5344CB8AC3E}">
        <p14:creationId xmlns:p14="http://schemas.microsoft.com/office/powerpoint/2010/main" val="40194037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6509"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a:t>Defrag.exe</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2" name="Rectangle 1">
            <a:extLst>
              <a:ext uri="{FF2B5EF4-FFF2-40B4-BE49-F238E27FC236}">
                <a16:creationId xmlns:a16="http://schemas.microsoft.com/office/drawing/2014/main" id="{B6D4E0EB-1CCE-41D4-83EA-6CFD09D01440}"/>
              </a:ext>
            </a:extLst>
          </p:cNvPr>
          <p:cNvSpPr/>
          <p:nvPr/>
        </p:nvSpPr>
        <p:spPr>
          <a:xfrm>
            <a:off x="3629890" y="1454419"/>
            <a:ext cx="8140932" cy="646331"/>
          </a:xfrm>
          <a:prstGeom prst="rect">
            <a:avLst/>
          </a:prstGeom>
        </p:spPr>
        <p:txBody>
          <a:bodyPr wrap="square">
            <a:spAutoFit/>
          </a:bodyPr>
          <a:lstStyle/>
          <a:p>
            <a:r>
              <a:rPr lang="en-US" dirty="0"/>
              <a:t>• Disk defragmentation tool for NTFS-formatted volumes.</a:t>
            </a:r>
          </a:p>
          <a:p>
            <a:r>
              <a:rPr lang="en-US" dirty="0"/>
              <a:t>• Cannot be used for </a:t>
            </a:r>
            <a:r>
              <a:rPr lang="en-US" dirty="0" err="1"/>
              <a:t>ReFS</a:t>
            </a:r>
            <a:r>
              <a:rPr lang="en-US" dirty="0"/>
              <a:t> or virtual disks</a:t>
            </a:r>
          </a:p>
        </p:txBody>
      </p:sp>
    </p:spTree>
    <p:extLst>
      <p:ext uri="{BB962C8B-B14F-4D97-AF65-F5344CB8AC3E}">
        <p14:creationId xmlns:p14="http://schemas.microsoft.com/office/powerpoint/2010/main" val="1445762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5A805ED4-13F8-4A73-8784-F173F1DACF66}"/>
              </a:ext>
            </a:extLst>
          </p:cNvPr>
          <p:cNvGraphicFramePr>
            <a:graphicFrameLocks noChangeAspect="1"/>
          </p:cNvGraphicFramePr>
          <p:nvPr>
            <p:custDataLst>
              <p:tags r:id="rId2"/>
            </p:custDataLst>
            <p:extLst>
              <p:ext uri="{D42A27DB-BD31-4B8C-83A1-F6EECF244321}">
                <p14:modId xmlns:p14="http://schemas.microsoft.com/office/powerpoint/2010/main" val="402600818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5799"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9449AD75-8C4F-4ED0-81CC-731D7972798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9312D637-0AD3-4330-AA74-D25ED82B168B}"/>
              </a:ext>
            </a:extLst>
          </p:cNvPr>
          <p:cNvSpPr>
            <a:spLocks noGrp="1"/>
          </p:cNvSpPr>
          <p:nvPr>
            <p:ph type="title"/>
          </p:nvPr>
        </p:nvSpPr>
        <p:spPr/>
        <p:txBody>
          <a:bodyPr/>
          <a:lstStyle/>
          <a:p>
            <a:r>
              <a:rPr lang="en-US" dirty="0"/>
              <a:t>Hard Drive partitions</a:t>
            </a:r>
          </a:p>
        </p:txBody>
      </p:sp>
      <p:sp>
        <p:nvSpPr>
          <p:cNvPr id="3" name="Subtitle 2">
            <a:extLst>
              <a:ext uri="{FF2B5EF4-FFF2-40B4-BE49-F238E27FC236}">
                <a16:creationId xmlns:a16="http://schemas.microsoft.com/office/drawing/2014/main" id="{2738E85A-D68B-4E31-A909-0606A939EAB9}"/>
              </a:ext>
            </a:extLst>
          </p:cNvPr>
          <p:cNvSpPr>
            <a:spLocks noGrp="1"/>
          </p:cNvSpPr>
          <p:nvPr>
            <p:ph type="subTitle" idx="1"/>
          </p:nvPr>
        </p:nvSpPr>
        <p:spPr>
          <a:xfrm>
            <a:off x="554736" y="3659644"/>
            <a:ext cx="2514600" cy="553998"/>
          </a:xfrm>
        </p:spPr>
        <p:txBody>
          <a:bodyPr/>
          <a:lstStyle/>
          <a:p>
            <a:r>
              <a:rPr lang="en-US" dirty="0"/>
              <a:t>Sector (HDD) vs. Page (SDD)</a:t>
            </a:r>
          </a:p>
        </p:txBody>
      </p:sp>
      <p:sp>
        <p:nvSpPr>
          <p:cNvPr id="4" name="Text Placeholder 3">
            <a:extLst>
              <a:ext uri="{FF2B5EF4-FFF2-40B4-BE49-F238E27FC236}">
                <a16:creationId xmlns:a16="http://schemas.microsoft.com/office/drawing/2014/main" id="{ABC8BBB9-B891-4C42-896B-24FB3AA32AE6}"/>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2EDB20FF-CD02-4726-A7E8-E767D29D242E}"/>
              </a:ext>
            </a:extLst>
          </p:cNvPr>
          <p:cNvSpPr/>
          <p:nvPr/>
        </p:nvSpPr>
        <p:spPr>
          <a:xfrm>
            <a:off x="3689684" y="1397675"/>
            <a:ext cx="7947580" cy="3416320"/>
          </a:xfrm>
          <a:prstGeom prst="rect">
            <a:avLst/>
          </a:prstGeom>
        </p:spPr>
        <p:txBody>
          <a:bodyPr wrap="square">
            <a:spAutoFit/>
          </a:bodyPr>
          <a:lstStyle/>
          <a:p>
            <a:r>
              <a:rPr lang="en-US" dirty="0"/>
              <a:t>Before a magnetic disk drive leaves the factory, it is magnetically preset with</a:t>
            </a:r>
          </a:p>
          <a:p>
            <a:r>
              <a:rPr lang="en-US" dirty="0"/>
              <a:t>millions (hundreds of millions on really big drives) of storage areas known as</a:t>
            </a:r>
          </a:p>
          <a:p>
            <a:r>
              <a:rPr lang="en-US" dirty="0"/>
              <a:t>sectors. Older hard drives had 512-byte sectors; modern drives use 4096-byte Advanced Format (AF) sectors.</a:t>
            </a:r>
          </a:p>
          <a:p>
            <a:endParaRPr lang="en-US" dirty="0">
              <a:latin typeface="LiberationSerif"/>
            </a:endParaRPr>
          </a:p>
          <a:p>
            <a:r>
              <a:rPr lang="en-US" dirty="0"/>
              <a:t>A sector is a physical spot on a formatted disk that holds information. When a disk is formatted, tracks are defined (concentric rings from inside to the outside of the disk platter. Each track is divided into a slice, which is a sector.</a:t>
            </a:r>
          </a:p>
          <a:p>
            <a:endParaRPr lang="en-US" dirty="0"/>
          </a:p>
          <a:p>
            <a:r>
              <a:rPr lang="en-US" dirty="0"/>
              <a:t>Solid-state drives come from the factory with each NAND chip storing</a:t>
            </a:r>
          </a:p>
          <a:p>
            <a:r>
              <a:rPr lang="en-US" dirty="0"/>
              <a:t>millions (hundreds of millions on really big drives) of 4096-byte (4KB) storage areas known as </a:t>
            </a:r>
            <a:r>
              <a:rPr lang="en-US" i="1" dirty="0"/>
              <a:t>pages</a:t>
            </a:r>
            <a:r>
              <a:rPr lang="en-US" dirty="0"/>
              <a:t>.</a:t>
            </a:r>
          </a:p>
        </p:txBody>
      </p:sp>
      <p:pic>
        <p:nvPicPr>
          <p:cNvPr id="8" name="Picture 7">
            <a:extLst>
              <a:ext uri="{FF2B5EF4-FFF2-40B4-BE49-F238E27FC236}">
                <a16:creationId xmlns:a16="http://schemas.microsoft.com/office/drawing/2014/main" id="{33245B28-973B-44EC-97A6-B79A2F6F6454}"/>
              </a:ext>
            </a:extLst>
          </p:cNvPr>
          <p:cNvPicPr>
            <a:picLocks noChangeAspect="1"/>
          </p:cNvPicPr>
          <p:nvPr/>
        </p:nvPicPr>
        <p:blipFill>
          <a:blip r:embed="rId7"/>
          <a:stretch>
            <a:fillRect/>
          </a:stretch>
        </p:blipFill>
        <p:spPr>
          <a:xfrm>
            <a:off x="315468" y="4685558"/>
            <a:ext cx="3064042" cy="1475489"/>
          </a:xfrm>
          <a:prstGeom prst="rect">
            <a:avLst/>
          </a:prstGeom>
        </p:spPr>
      </p:pic>
    </p:spTree>
    <p:extLst>
      <p:ext uri="{BB962C8B-B14F-4D97-AF65-F5344CB8AC3E}">
        <p14:creationId xmlns:p14="http://schemas.microsoft.com/office/powerpoint/2010/main" val="22988807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7532"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a:t>Windows PowerShell</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2" name="Rectangle 1">
            <a:extLst>
              <a:ext uri="{FF2B5EF4-FFF2-40B4-BE49-F238E27FC236}">
                <a16:creationId xmlns:a16="http://schemas.microsoft.com/office/drawing/2014/main" id="{B6D4E0EB-1CCE-41D4-83EA-6CFD09D01440}"/>
              </a:ext>
            </a:extLst>
          </p:cNvPr>
          <p:cNvSpPr/>
          <p:nvPr/>
        </p:nvSpPr>
        <p:spPr>
          <a:xfrm>
            <a:off x="3629890" y="1454419"/>
            <a:ext cx="8140932" cy="2585323"/>
          </a:xfrm>
          <a:prstGeom prst="rect">
            <a:avLst/>
          </a:prstGeom>
        </p:spPr>
        <p:txBody>
          <a:bodyPr wrap="square">
            <a:spAutoFit/>
          </a:bodyPr>
          <a:lstStyle/>
          <a:p>
            <a:r>
              <a:rPr lang="en-US" dirty="0"/>
              <a:t>You also can use Windows PowerShell cmdlets to manage disk partitions and volumes. The following list</a:t>
            </a:r>
          </a:p>
          <a:p>
            <a:r>
              <a:rPr lang="en-US" dirty="0"/>
              <a:t>explains some of the more common disk management cmdlets:</a:t>
            </a:r>
          </a:p>
          <a:p>
            <a:r>
              <a:rPr lang="en-US" dirty="0"/>
              <a:t>• </a:t>
            </a:r>
            <a:r>
              <a:rPr lang="en-US" b="1" dirty="0"/>
              <a:t>Get-disk</a:t>
            </a:r>
            <a:r>
              <a:rPr lang="en-US" dirty="0"/>
              <a:t>. Lists all available disks installed in the server computer.</a:t>
            </a:r>
          </a:p>
          <a:p>
            <a:r>
              <a:rPr lang="en-US" dirty="0"/>
              <a:t>• </a:t>
            </a:r>
            <a:r>
              <a:rPr lang="en-US" b="1" dirty="0"/>
              <a:t>Clear-disk</a:t>
            </a:r>
            <a:r>
              <a:rPr lang="en-US" dirty="0"/>
              <a:t>. Removes all partitions and volumes from the specified disk.</a:t>
            </a:r>
          </a:p>
          <a:p>
            <a:r>
              <a:rPr lang="en-US" dirty="0"/>
              <a:t>• </a:t>
            </a:r>
            <a:r>
              <a:rPr lang="en-US" b="1" dirty="0"/>
              <a:t>Initialize-disk</a:t>
            </a:r>
            <a:r>
              <a:rPr lang="en-US" dirty="0"/>
              <a:t>. Enables you to initialize a disk in readiness for creation of volumes.</a:t>
            </a:r>
          </a:p>
          <a:p>
            <a:r>
              <a:rPr lang="en-US" dirty="0"/>
              <a:t>• </a:t>
            </a:r>
            <a:r>
              <a:rPr lang="en-US" b="1" dirty="0"/>
              <a:t>Get-volume</a:t>
            </a:r>
            <a:r>
              <a:rPr lang="en-US" dirty="0"/>
              <a:t>. Lists all accessible volumes.</a:t>
            </a:r>
          </a:p>
          <a:p>
            <a:r>
              <a:rPr lang="en-US" dirty="0"/>
              <a:t>• </a:t>
            </a:r>
            <a:r>
              <a:rPr lang="en-US" b="1" dirty="0"/>
              <a:t>Format-volume</a:t>
            </a:r>
            <a:r>
              <a:rPr lang="en-US" dirty="0"/>
              <a:t>. Enables you to format a volume with NTFS.</a:t>
            </a:r>
          </a:p>
        </p:txBody>
      </p:sp>
    </p:spTree>
    <p:extLst>
      <p:ext uri="{BB962C8B-B14F-4D97-AF65-F5344CB8AC3E}">
        <p14:creationId xmlns:p14="http://schemas.microsoft.com/office/powerpoint/2010/main" val="181365562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5716"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err="1"/>
              <a:t>fsultil</a:t>
            </a:r>
            <a:endParaRPr lang="en-US" dirty="0"/>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Tree>
    <p:extLst>
      <p:ext uri="{BB962C8B-B14F-4D97-AF65-F5344CB8AC3E}">
        <p14:creationId xmlns:p14="http://schemas.microsoft.com/office/powerpoint/2010/main" val="41897557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7298"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a:t>Disk Initialization</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2" name="Rectangle 1">
            <a:extLst>
              <a:ext uri="{FF2B5EF4-FFF2-40B4-BE49-F238E27FC236}">
                <a16:creationId xmlns:a16="http://schemas.microsoft.com/office/drawing/2014/main" id="{BADEF48B-CDDB-4378-9E2A-A01C60D18FC5}"/>
              </a:ext>
            </a:extLst>
          </p:cNvPr>
          <p:cNvSpPr/>
          <p:nvPr/>
        </p:nvSpPr>
        <p:spPr>
          <a:xfrm>
            <a:off x="3679766" y="1437793"/>
            <a:ext cx="7957497" cy="2031325"/>
          </a:xfrm>
          <a:prstGeom prst="rect">
            <a:avLst/>
          </a:prstGeom>
        </p:spPr>
        <p:txBody>
          <a:bodyPr wrap="square">
            <a:spAutoFit/>
          </a:bodyPr>
          <a:lstStyle/>
          <a:p>
            <a:r>
              <a:rPr lang="en-US" dirty="0"/>
              <a:t>All new drives must be initialized before you can use them.</a:t>
            </a:r>
            <a:endParaRPr lang="en-US" dirty="0">
              <a:latin typeface="LiberationSerif"/>
            </a:endParaRPr>
          </a:p>
          <a:p>
            <a:r>
              <a:rPr lang="en-US" dirty="0">
                <a:latin typeface="LiberationSerif"/>
              </a:rPr>
              <a:t>Every hard drive in a Windows system has special information placed onto the drive through a process called </a:t>
            </a:r>
            <a:r>
              <a:rPr lang="en-US" i="1" dirty="0">
                <a:latin typeface="LiberationSerif-Italic"/>
              </a:rPr>
              <a:t>disk initialization. </a:t>
            </a:r>
            <a:r>
              <a:rPr lang="en-US" dirty="0"/>
              <a:t>This initialization information includes identifiers that say, “this drive belongs in this system” and other information that defines what this hard drive does in the system. If the hard drive is part of a software RAID array, for example, its RAID information is stored in the initialization. If it’s part of a spanned volume, this is also stored there.</a:t>
            </a:r>
          </a:p>
        </p:txBody>
      </p:sp>
      <p:pic>
        <p:nvPicPr>
          <p:cNvPr id="8" name="Picture 7">
            <a:extLst>
              <a:ext uri="{FF2B5EF4-FFF2-40B4-BE49-F238E27FC236}">
                <a16:creationId xmlns:a16="http://schemas.microsoft.com/office/drawing/2014/main" id="{6C7EB9E3-6006-4C2C-ADCD-708B4B88F00C}"/>
              </a:ext>
            </a:extLst>
          </p:cNvPr>
          <p:cNvPicPr>
            <a:picLocks noChangeAspect="1"/>
          </p:cNvPicPr>
          <p:nvPr/>
        </p:nvPicPr>
        <p:blipFill>
          <a:blip r:embed="rId7"/>
          <a:stretch>
            <a:fillRect/>
          </a:stretch>
        </p:blipFill>
        <p:spPr>
          <a:xfrm>
            <a:off x="4963823" y="3429000"/>
            <a:ext cx="4924425" cy="3581400"/>
          </a:xfrm>
          <a:prstGeom prst="rect">
            <a:avLst/>
          </a:prstGeom>
        </p:spPr>
      </p:pic>
    </p:spTree>
    <p:extLst>
      <p:ext uri="{BB962C8B-B14F-4D97-AF65-F5344CB8AC3E}">
        <p14:creationId xmlns:p14="http://schemas.microsoft.com/office/powerpoint/2010/main" val="33445589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8320"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553998"/>
          </a:xfrm>
        </p:spPr>
        <p:txBody>
          <a:bodyPr/>
          <a:lstStyle/>
          <a:p>
            <a:r>
              <a:rPr lang="en-US" dirty="0"/>
              <a:t>Creating partitions and volumes</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Tree>
    <p:extLst>
      <p:ext uri="{BB962C8B-B14F-4D97-AF65-F5344CB8AC3E}">
        <p14:creationId xmlns:p14="http://schemas.microsoft.com/office/powerpoint/2010/main" val="13647760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9346"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a:t>Dynamic Disks</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2" name="Rectangle 1">
            <a:extLst>
              <a:ext uri="{FF2B5EF4-FFF2-40B4-BE49-F238E27FC236}">
                <a16:creationId xmlns:a16="http://schemas.microsoft.com/office/drawing/2014/main" id="{24F846C3-7BC2-4AD1-95BB-41C322AB0A2D}"/>
              </a:ext>
            </a:extLst>
          </p:cNvPr>
          <p:cNvSpPr/>
          <p:nvPr/>
        </p:nvSpPr>
        <p:spPr>
          <a:xfrm>
            <a:off x="3696392" y="1397675"/>
            <a:ext cx="7940871" cy="1754326"/>
          </a:xfrm>
          <a:prstGeom prst="rect">
            <a:avLst/>
          </a:prstGeom>
        </p:spPr>
        <p:txBody>
          <a:bodyPr wrap="square">
            <a:spAutoFit/>
          </a:bodyPr>
          <a:lstStyle/>
          <a:p>
            <a:r>
              <a:rPr lang="en-US" dirty="0">
                <a:latin typeface="LiberationSerif"/>
              </a:rPr>
              <a:t>You create dynamic disks from basic disks in Disk Management. Once you convert a drive from a basic disk to a dynamic disk, primary and extended partitions no longer exist; dynamic disks are divided into volumes instead of partitions.</a:t>
            </a:r>
          </a:p>
          <a:p>
            <a:endParaRPr lang="en-US" dirty="0">
              <a:latin typeface="LiberationSerif"/>
            </a:endParaRPr>
          </a:p>
          <a:p>
            <a:r>
              <a:rPr lang="en-US" dirty="0"/>
              <a:t>Once you’ve converted the disk, you can make one of the five types of</a:t>
            </a:r>
          </a:p>
          <a:p>
            <a:r>
              <a:rPr lang="en-US" dirty="0"/>
              <a:t>volumes on a dynamic disk: simple, spanned, striped, mirrored, or RAID 5</a:t>
            </a:r>
          </a:p>
        </p:txBody>
      </p:sp>
    </p:spTree>
    <p:extLst>
      <p:ext uri="{BB962C8B-B14F-4D97-AF65-F5344CB8AC3E}">
        <p14:creationId xmlns:p14="http://schemas.microsoft.com/office/powerpoint/2010/main" val="17391168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0370"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553998"/>
          </a:xfrm>
        </p:spPr>
        <p:txBody>
          <a:bodyPr/>
          <a:lstStyle/>
          <a:p>
            <a:r>
              <a:rPr lang="en-US" dirty="0"/>
              <a:t>Mounting Partitions as Folders</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2" name="Rectangle 1">
            <a:extLst>
              <a:ext uri="{FF2B5EF4-FFF2-40B4-BE49-F238E27FC236}">
                <a16:creationId xmlns:a16="http://schemas.microsoft.com/office/drawing/2014/main" id="{5686CBF5-9A60-4289-9257-EFD71313A14C}"/>
              </a:ext>
            </a:extLst>
          </p:cNvPr>
          <p:cNvSpPr/>
          <p:nvPr/>
        </p:nvSpPr>
        <p:spPr>
          <a:xfrm>
            <a:off x="3696392" y="1481813"/>
            <a:ext cx="7940871" cy="2862322"/>
          </a:xfrm>
          <a:prstGeom prst="rect">
            <a:avLst/>
          </a:prstGeom>
        </p:spPr>
        <p:txBody>
          <a:bodyPr wrap="square">
            <a:spAutoFit/>
          </a:bodyPr>
          <a:lstStyle/>
          <a:p>
            <a:r>
              <a:rPr lang="en-US" dirty="0">
                <a:latin typeface="LiberationSerif"/>
              </a:rPr>
              <a:t>While partitions and volumes can be assigned a drive letter, D: through Z:,</a:t>
            </a:r>
          </a:p>
          <a:p>
            <a:r>
              <a:rPr lang="en-US" dirty="0">
                <a:latin typeface="LiberationSerif"/>
              </a:rPr>
              <a:t>they can also be mounted as a folder on another drive, also known as a </a:t>
            </a:r>
            <a:r>
              <a:rPr lang="en-US" i="1" dirty="0">
                <a:latin typeface="LiberationSerif-Italic"/>
              </a:rPr>
              <a:t>mount</a:t>
            </a:r>
          </a:p>
          <a:p>
            <a:r>
              <a:rPr lang="en-US" i="1" dirty="0">
                <a:latin typeface="LiberationSerif-Italic"/>
              </a:rPr>
              <a:t>point</a:t>
            </a:r>
            <a:r>
              <a:rPr lang="en-US" dirty="0">
                <a:latin typeface="LiberationSerif"/>
              </a:rPr>
              <a:t>. This enables you to use your existing folders to store more data than</a:t>
            </a:r>
          </a:p>
          <a:p>
            <a:r>
              <a:rPr lang="en-US" dirty="0">
                <a:latin typeface="LiberationSerif"/>
              </a:rPr>
              <a:t>can fit on a single drive or partition/volume.</a:t>
            </a:r>
            <a:r>
              <a:rPr lang="en-US" dirty="0"/>
              <a:t> </a:t>
            </a:r>
          </a:p>
          <a:p>
            <a:endParaRPr lang="en-US" dirty="0"/>
          </a:p>
          <a:p>
            <a:r>
              <a:rPr lang="en-US" dirty="0"/>
              <a:t>To create a mount point, right-click on an unallocated section of a drive</a:t>
            </a:r>
          </a:p>
          <a:p>
            <a:r>
              <a:rPr lang="en-US" dirty="0"/>
              <a:t>and choose New Simple Volume. This opens the appropriately named</a:t>
            </a:r>
          </a:p>
          <a:p>
            <a:r>
              <a:rPr lang="en-US" dirty="0"/>
              <a:t>wizard. In the second screen, you can select a mount point rather than a drive letter (see Figure 9-49). Browse to a blank folder on an NTFS-formatted drive or create a new folder and you’re in business.</a:t>
            </a:r>
          </a:p>
        </p:txBody>
      </p:sp>
      <p:pic>
        <p:nvPicPr>
          <p:cNvPr id="8" name="Picture 7">
            <a:extLst>
              <a:ext uri="{FF2B5EF4-FFF2-40B4-BE49-F238E27FC236}">
                <a16:creationId xmlns:a16="http://schemas.microsoft.com/office/drawing/2014/main" id="{4CBD42D2-B22E-4994-9449-AFCD8A4A233A}"/>
              </a:ext>
            </a:extLst>
          </p:cNvPr>
          <p:cNvPicPr>
            <a:picLocks noChangeAspect="1"/>
          </p:cNvPicPr>
          <p:nvPr/>
        </p:nvPicPr>
        <p:blipFill>
          <a:blip r:embed="rId7"/>
          <a:stretch>
            <a:fillRect/>
          </a:stretch>
        </p:blipFill>
        <p:spPr>
          <a:xfrm>
            <a:off x="5797859" y="4344135"/>
            <a:ext cx="3080134" cy="2387898"/>
          </a:xfrm>
          <a:prstGeom prst="rect">
            <a:avLst/>
          </a:prstGeom>
        </p:spPr>
      </p:pic>
    </p:spTree>
    <p:extLst>
      <p:ext uri="{BB962C8B-B14F-4D97-AF65-F5344CB8AC3E}">
        <p14:creationId xmlns:p14="http://schemas.microsoft.com/office/powerpoint/2010/main" val="20641667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1393"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a:t>Formatting a Partition</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8" name="Rectangle 7">
            <a:extLst>
              <a:ext uri="{FF2B5EF4-FFF2-40B4-BE49-F238E27FC236}">
                <a16:creationId xmlns:a16="http://schemas.microsoft.com/office/drawing/2014/main" id="{057D64A6-995A-410F-99F6-AC5BA4D16372}"/>
              </a:ext>
            </a:extLst>
          </p:cNvPr>
          <p:cNvSpPr/>
          <p:nvPr/>
        </p:nvSpPr>
        <p:spPr>
          <a:xfrm>
            <a:off x="3663142" y="1537546"/>
            <a:ext cx="7974122" cy="1200329"/>
          </a:xfrm>
          <a:prstGeom prst="rect">
            <a:avLst/>
          </a:prstGeom>
        </p:spPr>
        <p:txBody>
          <a:bodyPr wrap="square">
            <a:spAutoFit/>
          </a:bodyPr>
          <a:lstStyle/>
          <a:p>
            <a:r>
              <a:rPr lang="en-US" dirty="0">
                <a:latin typeface="LiberationSerif"/>
              </a:rPr>
              <a:t>You can format any Windows partition/volume in Windows Explorer/File Explorer. Just right-click on the drive name and choose Format.</a:t>
            </a:r>
          </a:p>
          <a:p>
            <a:r>
              <a:rPr lang="en-US" dirty="0"/>
              <a:t>The Quick Format option tells Windows not to test the blocks and is a handy option when you’re in a hurry.</a:t>
            </a:r>
          </a:p>
        </p:txBody>
      </p:sp>
    </p:spTree>
    <p:extLst>
      <p:ext uri="{BB962C8B-B14F-4D97-AF65-F5344CB8AC3E}">
        <p14:creationId xmlns:p14="http://schemas.microsoft.com/office/powerpoint/2010/main" val="361935271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EB8094AF-F056-4F52-BEC0-75E6CFAF027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418" name="think-cell Slide" r:id="rId5" imgW="592" imgH="595" progId="TCLayout.ActiveDocument.1">
                  <p:embed/>
                </p:oleObj>
              </mc:Choice>
              <mc:Fallback>
                <p:oleObj name="think-cell Slide" r:id="rId5" imgW="592" imgH="595" progId="TCLayout.ActiveDocument.1">
                  <p:embed/>
                  <p:pic>
                    <p:nvPicPr>
                      <p:cNvPr id="7" name="Object 6" hidden="1">
                        <a:extLst>
                          <a:ext uri="{FF2B5EF4-FFF2-40B4-BE49-F238E27FC236}">
                            <a16:creationId xmlns:a16="http://schemas.microsoft.com/office/drawing/2014/main" id="{EB8094AF-F056-4F52-BEC0-75E6CFAF027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393A9ACF-F089-4B25-94D5-2823BFBB6B3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36A60514-7353-4DE8-A15C-0247302805FD}"/>
              </a:ext>
            </a:extLst>
          </p:cNvPr>
          <p:cNvSpPr>
            <a:spLocks noGrp="1"/>
          </p:cNvSpPr>
          <p:nvPr>
            <p:ph type="subTitle" idx="1"/>
          </p:nvPr>
        </p:nvSpPr>
        <p:spPr>
          <a:xfrm>
            <a:off x="554736" y="3659644"/>
            <a:ext cx="2514600" cy="276999"/>
          </a:xfrm>
        </p:spPr>
        <p:txBody>
          <a:bodyPr/>
          <a:lstStyle/>
          <a:p>
            <a:r>
              <a:rPr lang="en-US" dirty="0"/>
              <a:t>Storage Spaces</a:t>
            </a:r>
          </a:p>
        </p:txBody>
      </p:sp>
      <p:sp>
        <p:nvSpPr>
          <p:cNvPr id="4" name="Text Placeholder 3">
            <a:extLst>
              <a:ext uri="{FF2B5EF4-FFF2-40B4-BE49-F238E27FC236}">
                <a16:creationId xmlns:a16="http://schemas.microsoft.com/office/drawing/2014/main" id="{3F267D42-DE81-4EE8-B6B4-5B330F52998A}"/>
              </a:ext>
            </a:extLst>
          </p:cNvPr>
          <p:cNvSpPr>
            <a:spLocks noGrp="1"/>
          </p:cNvSpPr>
          <p:nvPr>
            <p:ph type="body" sz="quarter" idx="17"/>
          </p:nvPr>
        </p:nvSpPr>
        <p:spPr/>
        <p:txBody>
          <a:bodyPr/>
          <a:lstStyle/>
          <a:p>
            <a:endParaRPr lang="en-US"/>
          </a:p>
        </p:txBody>
      </p:sp>
      <p:sp>
        <p:nvSpPr>
          <p:cNvPr id="5" name="Title 1">
            <a:extLst>
              <a:ext uri="{FF2B5EF4-FFF2-40B4-BE49-F238E27FC236}">
                <a16:creationId xmlns:a16="http://schemas.microsoft.com/office/drawing/2014/main" id="{A59ACCAF-DB95-454E-8FD2-8D1F63090807}"/>
              </a:ext>
            </a:extLst>
          </p:cNvPr>
          <p:cNvSpPr>
            <a:spLocks noGrp="1"/>
          </p:cNvSpPr>
          <p:nvPr>
            <p:ph type="title"/>
          </p:nvPr>
        </p:nvSpPr>
        <p:spPr>
          <a:xfrm>
            <a:off x="554038" y="2744788"/>
            <a:ext cx="2514600" cy="768350"/>
          </a:xfrm>
        </p:spPr>
        <p:txBody>
          <a:bodyPr/>
          <a:lstStyle/>
          <a:p>
            <a:r>
              <a:rPr lang="en-US" dirty="0"/>
              <a:t>The Partitioning, Formatting, and Pooling Process</a:t>
            </a:r>
          </a:p>
        </p:txBody>
      </p:sp>
      <p:sp>
        <p:nvSpPr>
          <p:cNvPr id="8" name="Rectangle 7">
            <a:extLst>
              <a:ext uri="{FF2B5EF4-FFF2-40B4-BE49-F238E27FC236}">
                <a16:creationId xmlns:a16="http://schemas.microsoft.com/office/drawing/2014/main" id="{6C08C722-6448-4703-A596-F037B49C3B36}"/>
              </a:ext>
            </a:extLst>
          </p:cNvPr>
          <p:cNvSpPr/>
          <p:nvPr/>
        </p:nvSpPr>
        <p:spPr>
          <a:xfrm>
            <a:off x="3629890" y="1314349"/>
            <a:ext cx="8007374" cy="4524315"/>
          </a:xfrm>
          <a:prstGeom prst="rect">
            <a:avLst/>
          </a:prstGeom>
        </p:spPr>
        <p:txBody>
          <a:bodyPr wrap="square">
            <a:spAutoFit/>
          </a:bodyPr>
          <a:lstStyle/>
          <a:p>
            <a:r>
              <a:rPr lang="en-US" dirty="0">
                <a:latin typeface="LiberationSerif"/>
              </a:rPr>
              <a:t>With Windows 8 and later versions of the OS, you can group one or more physical drives of any size into a single </a:t>
            </a:r>
            <a:r>
              <a:rPr lang="en-US" i="1" dirty="0">
                <a:latin typeface="LiberationSerif-Italic"/>
              </a:rPr>
              <a:t>storage pool</a:t>
            </a:r>
            <a:r>
              <a:rPr lang="en-US" dirty="0">
                <a:latin typeface="LiberationSerif"/>
              </a:rPr>
              <a:t>. These drives can be internal HDD or SSD or external storage connected via USB.</a:t>
            </a:r>
          </a:p>
          <a:p>
            <a:endParaRPr lang="en-US" dirty="0">
              <a:latin typeface="LiberationSerif"/>
            </a:endParaRPr>
          </a:p>
          <a:p>
            <a:r>
              <a:rPr lang="en-US" dirty="0">
                <a:latin typeface="LiberationSerif"/>
              </a:rPr>
              <a:t>A storage pool is a collection of physical drives that enables you to flexibly add and expand capacity. Storage spaces are virtual drives that are created from storage pool free space. Storage spaces have resiliency and fixed provisioning.</a:t>
            </a:r>
          </a:p>
          <a:p>
            <a:endParaRPr lang="en-US" dirty="0">
              <a:latin typeface="LiberationSerif"/>
            </a:endParaRPr>
          </a:p>
          <a:p>
            <a:r>
              <a:rPr lang="en-US" dirty="0">
                <a:latin typeface="LiberationSerif"/>
              </a:rPr>
              <a:t>The </a:t>
            </a:r>
            <a:r>
              <a:rPr lang="en-US" b="1" dirty="0">
                <a:latin typeface="LiberationSerif"/>
              </a:rPr>
              <a:t>thin provisioning feature </a:t>
            </a:r>
            <a:r>
              <a:rPr lang="en-US" dirty="0">
                <a:latin typeface="LiberationSerif"/>
              </a:rPr>
              <a:t>means you can create a space with more capacity than your current physical drives provide. You might have a storage pool composed of two 2-TB drives and one 3-TB drive, laid out as a two-way mirror. Rather than limit your new space to a 3-TB capacity, you can assign whatever capacity you want, such as 12 TB, because you know your movie collection will grow. When you start to reach the capacity of the physical drives in the pool, Storage Spaces will tell you and enable you to add more physical capacity at that time. Thin provisioning means you don’t have to redo an array or space when you reach the limits of current hardware.</a:t>
            </a:r>
          </a:p>
        </p:txBody>
      </p:sp>
      <p:pic>
        <p:nvPicPr>
          <p:cNvPr id="9" name="Picture 8">
            <a:extLst>
              <a:ext uri="{FF2B5EF4-FFF2-40B4-BE49-F238E27FC236}">
                <a16:creationId xmlns:a16="http://schemas.microsoft.com/office/drawing/2014/main" id="{A2407753-4A89-4F00-A0EE-A0617DC9211B}"/>
              </a:ext>
            </a:extLst>
          </p:cNvPr>
          <p:cNvPicPr>
            <a:picLocks noChangeAspect="1"/>
          </p:cNvPicPr>
          <p:nvPr/>
        </p:nvPicPr>
        <p:blipFill>
          <a:blip r:embed="rId7"/>
          <a:stretch>
            <a:fillRect/>
          </a:stretch>
        </p:blipFill>
        <p:spPr>
          <a:xfrm>
            <a:off x="158750" y="4083149"/>
            <a:ext cx="3185917" cy="2121858"/>
          </a:xfrm>
          <a:prstGeom prst="rect">
            <a:avLst/>
          </a:prstGeom>
        </p:spPr>
      </p:pic>
    </p:spTree>
    <p:extLst>
      <p:ext uri="{BB962C8B-B14F-4D97-AF65-F5344CB8AC3E}">
        <p14:creationId xmlns:p14="http://schemas.microsoft.com/office/powerpoint/2010/main" val="572640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5A805ED4-13F8-4A73-8784-F173F1DACF66}"/>
              </a:ext>
            </a:extLst>
          </p:cNvPr>
          <p:cNvGraphicFramePr>
            <a:graphicFrameLocks noChangeAspect="1"/>
          </p:cNvGraphicFramePr>
          <p:nvPr>
            <p:custDataLst>
              <p:tags r:id="rId2"/>
            </p:custDataLst>
            <p:extLst>
              <p:ext uri="{D42A27DB-BD31-4B8C-83A1-F6EECF244321}">
                <p14:modId xmlns:p14="http://schemas.microsoft.com/office/powerpoint/2010/main" val="213925883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6839" name="think-cell Slide" r:id="rId6" imgW="592" imgH="595" progId="TCLayout.ActiveDocument.1">
                  <p:embed/>
                </p:oleObj>
              </mc:Choice>
              <mc:Fallback>
                <p:oleObj name="think-cell Slide" r:id="rId6" imgW="592" imgH="595" progId="TCLayout.ActiveDocument.1">
                  <p:embed/>
                  <p:pic>
                    <p:nvPicPr>
                      <p:cNvPr id="6" name="Object 5" hidden="1">
                        <a:extLst>
                          <a:ext uri="{FF2B5EF4-FFF2-40B4-BE49-F238E27FC236}">
                            <a16:creationId xmlns:a16="http://schemas.microsoft.com/office/drawing/2014/main" id="{5A805ED4-13F8-4A73-8784-F173F1DACF6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9449AD75-8C4F-4ED0-81CC-731D7972798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9312D637-0AD3-4330-AA74-D25ED82B168B}"/>
              </a:ext>
            </a:extLst>
          </p:cNvPr>
          <p:cNvSpPr>
            <a:spLocks noGrp="1"/>
          </p:cNvSpPr>
          <p:nvPr>
            <p:ph type="title"/>
          </p:nvPr>
        </p:nvSpPr>
        <p:spPr/>
        <p:txBody>
          <a:bodyPr/>
          <a:lstStyle/>
          <a:p>
            <a:r>
              <a:rPr lang="en-US" dirty="0"/>
              <a:t>Hard Drive Partitions</a:t>
            </a:r>
          </a:p>
        </p:txBody>
      </p:sp>
      <p:sp>
        <p:nvSpPr>
          <p:cNvPr id="3" name="Subtitle 2">
            <a:extLst>
              <a:ext uri="{FF2B5EF4-FFF2-40B4-BE49-F238E27FC236}">
                <a16:creationId xmlns:a16="http://schemas.microsoft.com/office/drawing/2014/main" id="{2738E85A-D68B-4E31-A909-0606A939EAB9}"/>
              </a:ext>
            </a:extLst>
          </p:cNvPr>
          <p:cNvSpPr>
            <a:spLocks noGrp="1"/>
          </p:cNvSpPr>
          <p:nvPr>
            <p:ph type="subTitle" idx="1"/>
          </p:nvPr>
        </p:nvSpPr>
        <p:spPr>
          <a:xfrm>
            <a:off x="554736" y="3659644"/>
            <a:ext cx="2514600" cy="276999"/>
          </a:xfrm>
        </p:spPr>
        <p:txBody>
          <a:bodyPr/>
          <a:lstStyle/>
          <a:p>
            <a:r>
              <a:rPr lang="en-US" dirty="0"/>
              <a:t>Blocks</a:t>
            </a:r>
          </a:p>
        </p:txBody>
      </p:sp>
      <p:sp>
        <p:nvSpPr>
          <p:cNvPr id="4" name="Text Placeholder 3">
            <a:extLst>
              <a:ext uri="{FF2B5EF4-FFF2-40B4-BE49-F238E27FC236}">
                <a16:creationId xmlns:a16="http://schemas.microsoft.com/office/drawing/2014/main" id="{ABC8BBB9-B891-4C42-896B-24FB3AA32AE6}"/>
              </a:ext>
            </a:extLst>
          </p:cNvPr>
          <p:cNvSpPr>
            <a:spLocks noGrp="1"/>
          </p:cNvSpPr>
          <p:nvPr>
            <p:ph type="body" sz="quarter" idx="17"/>
          </p:nvPr>
        </p:nvSpPr>
        <p:spPr/>
        <p:txBody>
          <a:bodyPr/>
          <a:lstStyle/>
          <a:p>
            <a:endParaRPr lang="en-US"/>
          </a:p>
        </p:txBody>
      </p:sp>
      <p:pic>
        <p:nvPicPr>
          <p:cNvPr id="10" name="Picture 9">
            <a:extLst>
              <a:ext uri="{FF2B5EF4-FFF2-40B4-BE49-F238E27FC236}">
                <a16:creationId xmlns:a16="http://schemas.microsoft.com/office/drawing/2014/main" id="{33824BE7-B89E-42F3-AF7D-C24794EA925B}"/>
              </a:ext>
            </a:extLst>
          </p:cNvPr>
          <p:cNvPicPr>
            <a:picLocks noChangeAspect="1"/>
          </p:cNvPicPr>
          <p:nvPr/>
        </p:nvPicPr>
        <p:blipFill>
          <a:blip r:embed="rId8"/>
          <a:stretch>
            <a:fillRect/>
          </a:stretch>
        </p:blipFill>
        <p:spPr>
          <a:xfrm>
            <a:off x="7397077" y="2832073"/>
            <a:ext cx="4419437" cy="2615866"/>
          </a:xfrm>
          <a:prstGeom prst="rect">
            <a:avLst/>
          </a:prstGeom>
        </p:spPr>
      </p:pic>
      <p:sp>
        <p:nvSpPr>
          <p:cNvPr id="11" name="Rectangle 10">
            <a:extLst>
              <a:ext uri="{FF2B5EF4-FFF2-40B4-BE49-F238E27FC236}">
                <a16:creationId xmlns:a16="http://schemas.microsoft.com/office/drawing/2014/main" id="{1B2DF8D1-B7E1-486D-A1AB-5B8F5E1EF16D}"/>
              </a:ext>
            </a:extLst>
          </p:cNvPr>
          <p:cNvSpPr/>
          <p:nvPr/>
        </p:nvSpPr>
        <p:spPr>
          <a:xfrm>
            <a:off x="3737811" y="1517666"/>
            <a:ext cx="7899453" cy="830997"/>
          </a:xfrm>
          <a:prstGeom prst="rect">
            <a:avLst/>
          </a:prstGeom>
        </p:spPr>
        <p:txBody>
          <a:bodyPr wrap="square">
            <a:spAutoFit/>
          </a:bodyPr>
          <a:lstStyle/>
          <a:p>
            <a:r>
              <a:rPr lang="en-US" sz="1600" dirty="0"/>
              <a:t>A group of pages or sectors are combined into a block that the OS can address (point to). The size of a block varies. A block might be one sector (page), or it might be several sectors (pages). The bigger the drive, the more sectors that a block will hold.</a:t>
            </a:r>
          </a:p>
        </p:txBody>
      </p:sp>
      <p:sp>
        <p:nvSpPr>
          <p:cNvPr id="12" name="Rectangle 11">
            <a:extLst>
              <a:ext uri="{FF2B5EF4-FFF2-40B4-BE49-F238E27FC236}">
                <a16:creationId xmlns:a16="http://schemas.microsoft.com/office/drawing/2014/main" id="{76833536-CD85-4BD1-B809-90CFEFA950C2}"/>
              </a:ext>
            </a:extLst>
          </p:cNvPr>
          <p:cNvSpPr/>
          <p:nvPr/>
        </p:nvSpPr>
        <p:spPr>
          <a:xfrm>
            <a:off x="3737811" y="2783306"/>
            <a:ext cx="3659266" cy="2831544"/>
          </a:xfrm>
          <a:prstGeom prst="rect">
            <a:avLst/>
          </a:prstGeom>
        </p:spPr>
        <p:txBody>
          <a:bodyPr wrap="square">
            <a:spAutoFit/>
          </a:bodyPr>
          <a:lstStyle/>
          <a:p>
            <a:r>
              <a:rPr lang="en-US" sz="1600" dirty="0"/>
              <a:t>So why are there blocks. Why doesn't the operating system just point straight to the sectors? Because there are limits to the number of blocks, or drive addresses, that an operating system can address. By defining a block as several sectors, an OS can work with bigger hard drives without increasing the number of block addresses.</a:t>
            </a:r>
          </a:p>
          <a:p>
            <a:r>
              <a:rPr lang="en-US" dirty="0">
                <a:solidFill>
                  <a:srgbClr val="7B8C89"/>
                </a:solidFill>
                <a:latin typeface="Gentium Basic"/>
              </a:rPr>
              <a:t> </a:t>
            </a:r>
            <a:endParaRPr lang="en-US" dirty="0"/>
          </a:p>
        </p:txBody>
      </p:sp>
      <p:sp>
        <p:nvSpPr>
          <p:cNvPr id="13" name="Rectangle 12">
            <a:extLst>
              <a:ext uri="{FF2B5EF4-FFF2-40B4-BE49-F238E27FC236}">
                <a16:creationId xmlns:a16="http://schemas.microsoft.com/office/drawing/2014/main" id="{F1DAE0C7-CD62-46B1-807C-567E42BA5ECA}"/>
              </a:ext>
            </a:extLst>
          </p:cNvPr>
          <p:cNvSpPr/>
          <p:nvPr/>
        </p:nvSpPr>
        <p:spPr>
          <a:xfrm>
            <a:off x="3737810" y="5564210"/>
            <a:ext cx="8078703" cy="584775"/>
          </a:xfrm>
          <a:prstGeom prst="rect">
            <a:avLst/>
          </a:prstGeom>
        </p:spPr>
        <p:txBody>
          <a:bodyPr wrap="square">
            <a:spAutoFit/>
          </a:bodyPr>
          <a:lstStyle/>
          <a:p>
            <a:r>
              <a:rPr lang="en-US" sz="1600" dirty="0"/>
              <a:t>When files are stored on a disk, they always use up a whole number of blocks. Any unneeded space at the end of a block is unused and wasted. </a:t>
            </a:r>
          </a:p>
        </p:txBody>
      </p:sp>
    </p:spTree>
    <p:extLst>
      <p:ext uri="{BB962C8B-B14F-4D97-AF65-F5344CB8AC3E}">
        <p14:creationId xmlns:p14="http://schemas.microsoft.com/office/powerpoint/2010/main" val="3851896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5A805ED4-13F8-4A73-8784-F173F1DACF6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7848" name="think-cell Slide" r:id="rId6" imgW="592" imgH="595" progId="TCLayout.ActiveDocument.1">
                  <p:embed/>
                </p:oleObj>
              </mc:Choice>
              <mc:Fallback>
                <p:oleObj name="think-cell Slide" r:id="rId6" imgW="592" imgH="595" progId="TCLayout.ActiveDocument.1">
                  <p:embed/>
                  <p:pic>
                    <p:nvPicPr>
                      <p:cNvPr id="6" name="Object 5" hidden="1">
                        <a:extLst>
                          <a:ext uri="{FF2B5EF4-FFF2-40B4-BE49-F238E27FC236}">
                            <a16:creationId xmlns:a16="http://schemas.microsoft.com/office/drawing/2014/main" id="{5A805ED4-13F8-4A73-8784-F173F1DACF6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9449AD75-8C4F-4ED0-81CC-731D79727988}"/>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9312D637-0AD3-4330-AA74-D25ED82B168B}"/>
              </a:ext>
            </a:extLst>
          </p:cNvPr>
          <p:cNvSpPr>
            <a:spLocks noGrp="1"/>
          </p:cNvSpPr>
          <p:nvPr>
            <p:ph type="title"/>
          </p:nvPr>
        </p:nvSpPr>
        <p:spPr/>
        <p:txBody>
          <a:bodyPr/>
          <a:lstStyle/>
          <a:p>
            <a:r>
              <a:rPr lang="en-US" dirty="0"/>
              <a:t>Hard Drive Partitions</a:t>
            </a:r>
          </a:p>
        </p:txBody>
      </p:sp>
      <p:sp>
        <p:nvSpPr>
          <p:cNvPr id="3" name="Subtitle 2">
            <a:extLst>
              <a:ext uri="{FF2B5EF4-FFF2-40B4-BE49-F238E27FC236}">
                <a16:creationId xmlns:a16="http://schemas.microsoft.com/office/drawing/2014/main" id="{2738E85A-D68B-4E31-A909-0606A939EAB9}"/>
              </a:ext>
            </a:extLst>
          </p:cNvPr>
          <p:cNvSpPr>
            <a:spLocks noGrp="1"/>
          </p:cNvSpPr>
          <p:nvPr>
            <p:ph type="subTitle" idx="1"/>
          </p:nvPr>
        </p:nvSpPr>
        <p:spPr>
          <a:xfrm>
            <a:off x="554736" y="3659644"/>
            <a:ext cx="2514600" cy="553998"/>
          </a:xfrm>
        </p:spPr>
        <p:txBody>
          <a:bodyPr/>
          <a:lstStyle/>
          <a:p>
            <a:r>
              <a:rPr lang="en-US" dirty="0"/>
              <a:t>CPU works with hard drive</a:t>
            </a:r>
          </a:p>
        </p:txBody>
      </p:sp>
      <p:sp>
        <p:nvSpPr>
          <p:cNvPr id="4" name="Text Placeholder 3">
            <a:extLst>
              <a:ext uri="{FF2B5EF4-FFF2-40B4-BE49-F238E27FC236}">
                <a16:creationId xmlns:a16="http://schemas.microsoft.com/office/drawing/2014/main" id="{ABC8BBB9-B891-4C42-896B-24FB3AA32AE6}"/>
              </a:ext>
            </a:extLst>
          </p:cNvPr>
          <p:cNvSpPr>
            <a:spLocks noGrp="1"/>
          </p:cNvSpPr>
          <p:nvPr>
            <p:ph type="body" sz="quarter" idx="17"/>
          </p:nvPr>
        </p:nvSpPr>
        <p:spPr/>
        <p:txBody>
          <a:bodyPr/>
          <a:lstStyle/>
          <a:p>
            <a:endParaRPr lang="en-US"/>
          </a:p>
        </p:txBody>
      </p:sp>
      <p:pic>
        <p:nvPicPr>
          <p:cNvPr id="5" name="Picture 4">
            <a:extLst>
              <a:ext uri="{FF2B5EF4-FFF2-40B4-BE49-F238E27FC236}">
                <a16:creationId xmlns:a16="http://schemas.microsoft.com/office/drawing/2014/main" id="{8E64673F-1087-45CA-92E7-9C73C657A5EA}"/>
              </a:ext>
            </a:extLst>
          </p:cNvPr>
          <p:cNvPicPr>
            <a:picLocks noChangeAspect="1"/>
          </p:cNvPicPr>
          <p:nvPr/>
        </p:nvPicPr>
        <p:blipFill>
          <a:blip r:embed="rId8"/>
          <a:stretch>
            <a:fillRect/>
          </a:stretch>
        </p:blipFill>
        <p:spPr>
          <a:xfrm>
            <a:off x="7156704" y="1247116"/>
            <a:ext cx="4506581" cy="1535365"/>
          </a:xfrm>
          <a:prstGeom prst="rect">
            <a:avLst/>
          </a:prstGeom>
        </p:spPr>
      </p:pic>
      <p:pic>
        <p:nvPicPr>
          <p:cNvPr id="8" name="Picture 7">
            <a:extLst>
              <a:ext uri="{FF2B5EF4-FFF2-40B4-BE49-F238E27FC236}">
                <a16:creationId xmlns:a16="http://schemas.microsoft.com/office/drawing/2014/main" id="{7EA63B07-6F83-46D4-BCDE-EABBF210D1F5}"/>
              </a:ext>
            </a:extLst>
          </p:cNvPr>
          <p:cNvPicPr>
            <a:picLocks noChangeAspect="1"/>
          </p:cNvPicPr>
          <p:nvPr/>
        </p:nvPicPr>
        <p:blipFill>
          <a:blip r:embed="rId9"/>
          <a:stretch>
            <a:fillRect/>
          </a:stretch>
        </p:blipFill>
        <p:spPr>
          <a:xfrm>
            <a:off x="8818455" y="3659644"/>
            <a:ext cx="2844830" cy="2120370"/>
          </a:xfrm>
          <a:prstGeom prst="rect">
            <a:avLst/>
          </a:prstGeom>
        </p:spPr>
      </p:pic>
      <p:sp>
        <p:nvSpPr>
          <p:cNvPr id="9" name="Rectangle 8">
            <a:extLst>
              <a:ext uri="{FF2B5EF4-FFF2-40B4-BE49-F238E27FC236}">
                <a16:creationId xmlns:a16="http://schemas.microsoft.com/office/drawing/2014/main" id="{C71B708D-0BEC-494C-92CD-42F841944581}"/>
              </a:ext>
            </a:extLst>
          </p:cNvPr>
          <p:cNvSpPr/>
          <p:nvPr/>
        </p:nvSpPr>
        <p:spPr>
          <a:xfrm>
            <a:off x="3693111" y="1198523"/>
            <a:ext cx="3414944" cy="2677656"/>
          </a:xfrm>
          <a:prstGeom prst="rect">
            <a:avLst/>
          </a:prstGeom>
        </p:spPr>
        <p:txBody>
          <a:bodyPr wrap="square">
            <a:spAutoFit/>
          </a:bodyPr>
          <a:lstStyle/>
          <a:p>
            <a:pPr marL="285750" indent="-285750">
              <a:buFont typeface="Arial" panose="020B0604020202020204" pitchFamily="34" charset="0"/>
              <a:buChar char="•"/>
            </a:pPr>
            <a:r>
              <a:rPr lang="en-US" sz="1400" dirty="0">
                <a:solidFill>
                  <a:srgbClr val="000000"/>
                </a:solidFill>
                <a:latin typeface="LiberationSerif"/>
              </a:rPr>
              <a:t>The controller on the HDD or SSD uses </a:t>
            </a:r>
            <a:r>
              <a:rPr lang="en-US" sz="1400" i="1" dirty="0">
                <a:solidFill>
                  <a:srgbClr val="000000"/>
                </a:solidFill>
                <a:latin typeface="LiberationSerif-Italic"/>
              </a:rPr>
              <a:t>logical block addressing </a:t>
            </a:r>
            <a:r>
              <a:rPr lang="en-US" sz="1400" dirty="0">
                <a:solidFill>
                  <a:srgbClr val="000000"/>
                </a:solidFill>
                <a:latin typeface="LiberationSerif"/>
              </a:rPr>
              <a:t>(</a:t>
            </a:r>
            <a:r>
              <a:rPr lang="en-US" sz="1400" i="1" dirty="0">
                <a:solidFill>
                  <a:srgbClr val="000000"/>
                </a:solidFill>
                <a:latin typeface="LiberationSerif-Italic"/>
              </a:rPr>
              <a:t>LBA</a:t>
            </a:r>
            <a:r>
              <a:rPr lang="en-US" sz="1400" dirty="0">
                <a:solidFill>
                  <a:srgbClr val="000000"/>
                </a:solidFill>
                <a:latin typeface="LiberationSerif"/>
              </a:rPr>
              <a:t>) to present all these storage chunks as nothing more than a number that starts at LBA0 and goes until every sector or page has an LBA number. These LBA chunks are also called </a:t>
            </a:r>
            <a:r>
              <a:rPr lang="en-US" sz="1400" i="1" dirty="0">
                <a:solidFill>
                  <a:srgbClr val="000000"/>
                </a:solidFill>
                <a:latin typeface="LiberationSerif-Italic"/>
              </a:rPr>
              <a:t>blocks</a:t>
            </a:r>
            <a:r>
              <a:rPr lang="en-US" sz="1400" dirty="0">
                <a:solidFill>
                  <a:srgbClr val="000000"/>
                </a:solidFill>
                <a:latin typeface="LiberationSerif"/>
              </a:rPr>
              <a:t>. </a:t>
            </a:r>
          </a:p>
          <a:p>
            <a:pPr marL="285750" indent="-285750">
              <a:buFont typeface="Arial" panose="020B0604020202020204" pitchFamily="34" charset="0"/>
              <a:buChar char="•"/>
            </a:pPr>
            <a:r>
              <a:rPr lang="en-US" sz="1400" dirty="0">
                <a:solidFill>
                  <a:srgbClr val="000000"/>
                </a:solidFill>
                <a:latin typeface="LiberationSerif"/>
              </a:rPr>
              <a:t>LBA makes addressing any form of mass storage easy, and that’s how the operating system interacts with the mass storage, via blocks</a:t>
            </a:r>
          </a:p>
          <a:p>
            <a:r>
              <a:rPr lang="en-US" sz="1400" dirty="0">
                <a:solidFill>
                  <a:srgbClr val="000000"/>
                </a:solidFill>
                <a:latin typeface="LiberationSerif"/>
              </a:rPr>
              <a:t> </a:t>
            </a:r>
          </a:p>
        </p:txBody>
      </p:sp>
      <p:sp>
        <p:nvSpPr>
          <p:cNvPr id="14" name="Rectangle 13">
            <a:extLst>
              <a:ext uri="{FF2B5EF4-FFF2-40B4-BE49-F238E27FC236}">
                <a16:creationId xmlns:a16="http://schemas.microsoft.com/office/drawing/2014/main" id="{6F16E3E9-E6DB-4FFC-B6CB-8A66DD7B4E04}"/>
              </a:ext>
            </a:extLst>
          </p:cNvPr>
          <p:cNvSpPr/>
          <p:nvPr/>
        </p:nvSpPr>
        <p:spPr>
          <a:xfrm>
            <a:off x="3693111" y="3628760"/>
            <a:ext cx="5099323" cy="3108543"/>
          </a:xfrm>
          <a:prstGeom prst="rect">
            <a:avLst/>
          </a:prstGeom>
        </p:spPr>
        <p:txBody>
          <a:bodyPr wrap="square">
            <a:spAutoFit/>
          </a:bodyPr>
          <a:lstStyle/>
          <a:p>
            <a:pPr marL="285750" indent="-285750">
              <a:buFont typeface="Arial" panose="020B0604020202020204" pitchFamily="34" charset="0"/>
              <a:buChar char="•"/>
            </a:pPr>
            <a:r>
              <a:rPr lang="en-US" sz="1400" dirty="0">
                <a:solidFill>
                  <a:srgbClr val="000000"/>
                </a:solidFill>
                <a:latin typeface="LiberationSerif"/>
              </a:rPr>
              <a:t>The operating system presents to the user files and folders, not LBA addresses. We must organize mass storage in a way that enables us to store and retrieve files, create folders, etc. The first step to doing this is partitioning. </a:t>
            </a:r>
          </a:p>
          <a:p>
            <a:pPr marL="285750" indent="-285750">
              <a:buFont typeface="Arial" panose="020B0604020202020204" pitchFamily="34" charset="0"/>
              <a:buChar char="•"/>
            </a:pPr>
            <a:r>
              <a:rPr lang="en-US" sz="1400" dirty="0">
                <a:solidFill>
                  <a:srgbClr val="000000"/>
                </a:solidFill>
                <a:latin typeface="LiberationSerif"/>
              </a:rPr>
              <a:t>If you think of a hard drive as an empty building filled with many rooms (the blocks), partitioning is what organizes the rooms into something bigger (like suites or companies) and gives each bigger entity a name. </a:t>
            </a:r>
          </a:p>
          <a:p>
            <a:pPr marL="285750" indent="-285750">
              <a:buFont typeface="Arial" panose="020B0604020202020204" pitchFamily="34" charset="0"/>
              <a:buChar char="•"/>
            </a:pPr>
            <a:r>
              <a:rPr lang="en-US" sz="1400" dirty="0">
                <a:solidFill>
                  <a:srgbClr val="000000"/>
                </a:solidFill>
                <a:latin typeface="LiberationSerif"/>
              </a:rPr>
              <a:t>Partitioning takes a single physical drive and electronically organizes it into one or more . . . partitions. With that analogy, think of partitions as collections of rooms in the building. Partitions provide tremendous flexibility in hard drive organization. With partitions, you can organize a drive to suit your personal taste.</a:t>
            </a:r>
            <a:endParaRPr lang="en-US" sz="1400" dirty="0"/>
          </a:p>
        </p:txBody>
      </p:sp>
    </p:spTree>
    <p:extLst>
      <p:ext uri="{BB962C8B-B14F-4D97-AF65-F5344CB8AC3E}">
        <p14:creationId xmlns:p14="http://schemas.microsoft.com/office/powerpoint/2010/main" val="1130110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Object 17" hidden="1">
            <a:extLst>
              <a:ext uri="{FF2B5EF4-FFF2-40B4-BE49-F238E27FC236}">
                <a16:creationId xmlns:a16="http://schemas.microsoft.com/office/drawing/2014/main" id="{E5D7E009-6C81-4AE9-B249-D58828BECDF0}"/>
              </a:ext>
            </a:extLst>
          </p:cNvPr>
          <p:cNvGraphicFramePr>
            <a:graphicFrameLocks noChangeAspect="1"/>
          </p:cNvGraphicFramePr>
          <p:nvPr>
            <p:custDataLst>
              <p:tags r:id="rId2"/>
            </p:custDataLst>
            <p:extLst>
              <p:ext uri="{D42A27DB-BD31-4B8C-83A1-F6EECF244321}">
                <p14:modId xmlns:p14="http://schemas.microsoft.com/office/powerpoint/2010/main" val="227124050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3755" name="think-cell Slide" r:id="rId10" imgW="423" imgH="424" progId="TCLayout.ActiveDocument.1">
                  <p:embed/>
                </p:oleObj>
              </mc:Choice>
              <mc:Fallback>
                <p:oleObj name="think-cell Slide" r:id="rId10" imgW="423" imgH="424" progId="TCLayout.ActiveDocument.1">
                  <p:embed/>
                  <p:pic>
                    <p:nvPicPr>
                      <p:cNvPr id="18" name="Object 17" hidden="1">
                        <a:extLst>
                          <a:ext uri="{FF2B5EF4-FFF2-40B4-BE49-F238E27FC236}">
                            <a16:creationId xmlns:a16="http://schemas.microsoft.com/office/drawing/2014/main" id="{E5D7E009-6C81-4AE9-B249-D58828BECDF0}"/>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19" name="Rectangle 18" hidden="1">
            <a:extLst>
              <a:ext uri="{FF2B5EF4-FFF2-40B4-BE49-F238E27FC236}">
                <a16:creationId xmlns:a16="http://schemas.microsoft.com/office/drawing/2014/main" id="{E37BF38E-4617-41AC-BFBA-0C3D99FF7B61}"/>
              </a:ext>
            </a:extLst>
          </p:cNvPr>
          <p:cNvSpPr/>
          <p:nvPr>
            <p:custDataLst>
              <p:tags r:id="rId3"/>
            </p:custDataLst>
          </p:nvPr>
        </p:nvSpPr>
        <p:spPr>
          <a:xfrm>
            <a:off x="0" y="0"/>
            <a:ext cx="158750" cy="158750"/>
          </a:xfrm>
          <a:prstGeom prst="rect">
            <a:avLst/>
          </a:prstGeom>
          <a:solidFill>
            <a:srgbClr val="051C2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ct val="0"/>
              </a:spcBef>
              <a:spcAft>
                <a:spcPct val="0"/>
              </a:spcAft>
            </a:pPr>
            <a:endParaRPr lang="en-US" sz="1600"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4" name="2. Slide Title">
            <a:extLst>
              <a:ext uri="{FF2B5EF4-FFF2-40B4-BE49-F238E27FC236}">
                <a16:creationId xmlns:a16="http://schemas.microsoft.com/office/drawing/2014/main" id="{BCD2A298-8503-461D-810E-EF5D7644B382}"/>
              </a:ext>
            </a:extLst>
          </p:cNvPr>
          <p:cNvSpPr>
            <a:spLocks noGrp="1"/>
          </p:cNvSpPr>
          <p:nvPr>
            <p:ph type="title"/>
            <p:custDataLst>
              <p:tags r:id="rId4"/>
            </p:custDataLst>
          </p:nvPr>
        </p:nvSpPr>
        <p:spPr/>
        <p:txBody>
          <a:bodyPr/>
          <a:lstStyle/>
          <a:p>
            <a:r>
              <a:rPr lang="en-US"/>
              <a:t>Agenda</a:t>
            </a:r>
          </a:p>
        </p:txBody>
      </p:sp>
      <p:sp>
        <p:nvSpPr>
          <p:cNvPr id="3" name="Text Placeholder 2">
            <a:extLst>
              <a:ext uri="{FF2B5EF4-FFF2-40B4-BE49-F238E27FC236}">
                <a16:creationId xmlns:a16="http://schemas.microsoft.com/office/drawing/2014/main" id="{DCD814BC-E94F-47C8-B303-D453446E41DE}"/>
              </a:ext>
            </a:extLst>
          </p:cNvPr>
          <p:cNvSpPr>
            <a:spLocks noGrp="1"/>
          </p:cNvSpPr>
          <p:nvPr>
            <p:ph type="body" sz="quarter" idx="17"/>
          </p:nvPr>
        </p:nvSpPr>
        <p:spPr/>
        <p:txBody>
          <a:bodyPr/>
          <a:lstStyle/>
          <a:p>
            <a:endParaRPr lang="en-US"/>
          </a:p>
        </p:txBody>
      </p:sp>
      <p:sp>
        <p:nvSpPr>
          <p:cNvPr id="9" name="Text Placeholder 2">
            <a:hlinkClick r:id="rId12" action="ppaction://hlinksldjump"/>
            <a:extLst>
              <a:ext uri="{FF2B5EF4-FFF2-40B4-BE49-F238E27FC236}">
                <a16:creationId xmlns:a16="http://schemas.microsoft.com/office/drawing/2014/main" id="{7F7EC63A-EA28-4388-9053-BDDCA70E9556}"/>
              </a:ext>
            </a:extLst>
          </p:cNvPr>
          <p:cNvSpPr>
            <a:spLocks noGrp="1"/>
          </p:cNvSpPr>
          <p:nvPr>
            <p:custDataLst>
              <p:tags r:id="rId5"/>
            </p:custDataLst>
          </p:nvPr>
        </p:nvSpPr>
        <p:spPr bwMode="gray">
          <a:xfrm>
            <a:off x="4978400" y="1706563"/>
            <a:ext cx="6661150" cy="406400"/>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Hard Drive Partitions</a:t>
            </a:r>
            <a:endParaRPr lang="en-US" dirty="0"/>
          </a:p>
        </p:txBody>
      </p:sp>
      <p:sp>
        <p:nvSpPr>
          <p:cNvPr id="7" name="Text Placeholder 2">
            <a:extLst>
              <a:ext uri="{FF2B5EF4-FFF2-40B4-BE49-F238E27FC236}">
                <a16:creationId xmlns:a16="http://schemas.microsoft.com/office/drawing/2014/main" id="{4470AE84-979D-4264-811C-1F438B0B2EA4}"/>
              </a:ext>
            </a:extLst>
          </p:cNvPr>
          <p:cNvSpPr>
            <a:spLocks noGrp="1"/>
          </p:cNvSpPr>
          <p:nvPr>
            <p:custDataLst>
              <p:tags r:id="rId6"/>
            </p:custDataLst>
          </p:nvPr>
        </p:nvSpPr>
        <p:spPr bwMode="gray">
          <a:xfrm>
            <a:off x="4978400" y="2112963"/>
            <a:ext cx="6661150" cy="407988"/>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2550"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Partitioning schemes: MBR, GPT and Dynamic Disks</a:t>
            </a:r>
          </a:p>
        </p:txBody>
      </p:sp>
      <p:sp>
        <p:nvSpPr>
          <p:cNvPr id="10" name="Text Placeholder 2">
            <a:hlinkClick r:id="rId13" action="ppaction://hlinksldjump"/>
            <a:extLst>
              <a:ext uri="{FF2B5EF4-FFF2-40B4-BE49-F238E27FC236}">
                <a16:creationId xmlns:a16="http://schemas.microsoft.com/office/drawing/2014/main" id="{D89A02A1-4BDA-41FC-B466-C56C5B012990}"/>
              </a:ext>
            </a:extLst>
          </p:cNvPr>
          <p:cNvSpPr>
            <a:spLocks noGrp="1"/>
          </p:cNvSpPr>
          <p:nvPr>
            <p:custDataLst>
              <p:tags r:id="rId7"/>
            </p:custDataLst>
          </p:nvPr>
        </p:nvSpPr>
        <p:spPr bwMode="gray">
          <a:xfrm>
            <a:off x="4978400" y="2520950"/>
            <a:ext cx="6661150" cy="406400"/>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Hard Drive Formatting</a:t>
            </a:r>
            <a:endParaRPr lang="en-US" dirty="0"/>
          </a:p>
        </p:txBody>
      </p:sp>
      <p:sp>
        <p:nvSpPr>
          <p:cNvPr id="21" name="Text Placeholder 2">
            <a:hlinkClick r:id="rId14" action="ppaction://hlinksldjump"/>
            <a:extLst>
              <a:ext uri="{FF2B5EF4-FFF2-40B4-BE49-F238E27FC236}">
                <a16:creationId xmlns:a16="http://schemas.microsoft.com/office/drawing/2014/main" id="{A436278E-C9BC-4479-A743-4EAEB1477DEC}"/>
              </a:ext>
            </a:extLst>
          </p:cNvPr>
          <p:cNvSpPr>
            <a:spLocks noGrp="1"/>
          </p:cNvSpPr>
          <p:nvPr>
            <p:custDataLst>
              <p:tags r:id="rId8"/>
            </p:custDataLst>
          </p:nvPr>
        </p:nvSpPr>
        <p:spPr bwMode="gray">
          <a:xfrm>
            <a:off x="4978400" y="2927350"/>
            <a:ext cx="6661150" cy="407988"/>
          </a:xfrm>
          <a:prstGeom prst="rect">
            <a:avLst/>
          </a:prstGeom>
          <a:noFill/>
          <a:ln w="38100" algn="ctr">
            <a:noFill/>
          </a:ln>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38100" algn="ctr">
                <a:solidFill>
                  <a:schemeClr val="bg1"/>
                </a:solidFill>
              </a14:hiddenLine>
            </a:ext>
          </a:extLst>
        </p:spPr>
        <p:txBody>
          <a:bodyPr vert="horz" wrap="none" lIns="80963" tIns="80963" rIns="0" bIns="82550"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30352"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13232"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85725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2870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The Partitioning, Formatting and </a:t>
            </a:r>
            <a:r>
              <a:rPr lang="en-US" altLang="en-US"/>
              <a:t>Pooling process</a:t>
            </a:r>
            <a:endParaRPr lang="en-US" dirty="0"/>
          </a:p>
        </p:txBody>
      </p:sp>
    </p:spTree>
    <p:extLst>
      <p:ext uri="{BB962C8B-B14F-4D97-AF65-F5344CB8AC3E}">
        <p14:creationId xmlns:p14="http://schemas.microsoft.com/office/powerpoint/2010/main" val="2901058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97F6B9E6-8380-45FC-BD96-03648D991D72}"/>
              </a:ext>
            </a:extLst>
          </p:cNvPr>
          <p:cNvGraphicFramePr>
            <a:graphicFrameLocks noChangeAspect="1"/>
          </p:cNvGraphicFramePr>
          <p:nvPr>
            <p:custDataLst>
              <p:tags r:id="rId2"/>
            </p:custDataLst>
            <p:extLst>
              <p:ext uri="{D42A27DB-BD31-4B8C-83A1-F6EECF244321}">
                <p14:modId xmlns:p14="http://schemas.microsoft.com/office/powerpoint/2010/main" val="12204144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8877"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78E3731D-D034-4BEF-8783-8BBBE8B3EBC9}"/>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32450395-8E6A-4DBF-AF54-160DAE9EC7F3}"/>
              </a:ext>
            </a:extLst>
          </p:cNvPr>
          <p:cNvSpPr>
            <a:spLocks noGrp="1"/>
          </p:cNvSpPr>
          <p:nvPr>
            <p:ph type="title"/>
          </p:nvPr>
        </p:nvSpPr>
        <p:spPr/>
        <p:txBody>
          <a:bodyPr/>
          <a:lstStyle/>
          <a:p>
            <a:r>
              <a:rPr lang="en-US" dirty="0"/>
              <a:t>Partitioning Scheme</a:t>
            </a:r>
          </a:p>
        </p:txBody>
      </p:sp>
      <p:sp>
        <p:nvSpPr>
          <p:cNvPr id="3" name="Subtitle 2">
            <a:extLst>
              <a:ext uri="{FF2B5EF4-FFF2-40B4-BE49-F238E27FC236}">
                <a16:creationId xmlns:a16="http://schemas.microsoft.com/office/drawing/2014/main" id="{60C10158-6FD4-49B8-8DF1-03458E1C4B26}"/>
              </a:ext>
            </a:extLst>
          </p:cNvPr>
          <p:cNvSpPr>
            <a:spLocks noGrp="1"/>
          </p:cNvSpPr>
          <p:nvPr>
            <p:ph type="subTitle" idx="1"/>
          </p:nvPr>
        </p:nvSpPr>
        <p:spPr>
          <a:xfrm>
            <a:off x="554736" y="3659644"/>
            <a:ext cx="2514600" cy="276999"/>
          </a:xfrm>
        </p:spPr>
        <p:txBody>
          <a:bodyPr/>
          <a:lstStyle/>
          <a:p>
            <a:r>
              <a:rPr lang="en-US" dirty="0"/>
              <a:t>Master Boot Record</a:t>
            </a:r>
          </a:p>
        </p:txBody>
      </p:sp>
      <p:sp>
        <p:nvSpPr>
          <p:cNvPr id="4" name="Text Placeholder 3">
            <a:extLst>
              <a:ext uri="{FF2B5EF4-FFF2-40B4-BE49-F238E27FC236}">
                <a16:creationId xmlns:a16="http://schemas.microsoft.com/office/drawing/2014/main" id="{C6FDCF45-66C0-46EE-9FCD-7B70C7E2F814}"/>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66AB7A89-F959-4D5B-858E-AE82B87C8C1A}"/>
              </a:ext>
            </a:extLst>
          </p:cNvPr>
          <p:cNvSpPr/>
          <p:nvPr/>
        </p:nvSpPr>
        <p:spPr>
          <a:xfrm>
            <a:off x="3657600" y="1159191"/>
            <a:ext cx="7979664" cy="5078313"/>
          </a:xfrm>
          <a:prstGeom prst="rect">
            <a:avLst/>
          </a:prstGeom>
        </p:spPr>
        <p:txBody>
          <a:bodyPr wrap="square">
            <a:spAutoFit/>
          </a:bodyPr>
          <a:lstStyle/>
          <a:p>
            <a:r>
              <a:rPr lang="en-US" dirty="0">
                <a:latin typeface="LiberationSerif"/>
              </a:rPr>
              <a:t>The first sector of an MBR hard drive contains the </a:t>
            </a:r>
            <a:r>
              <a:rPr lang="en-US" i="1" dirty="0">
                <a:latin typeface="LiberationSerif-Italic"/>
              </a:rPr>
              <a:t>master boot record </a:t>
            </a:r>
            <a:r>
              <a:rPr lang="en-US" dirty="0">
                <a:latin typeface="LiberationSerif"/>
              </a:rPr>
              <a:t>(</a:t>
            </a:r>
            <a:r>
              <a:rPr lang="en-US" i="1" dirty="0">
                <a:latin typeface="LiberationSerif-Italic"/>
              </a:rPr>
              <a:t>MBR</a:t>
            </a:r>
            <a:r>
              <a:rPr lang="en-US" dirty="0">
                <a:latin typeface="LiberationSerif"/>
              </a:rPr>
              <a:t>) code that informs the system about installed operating systems. To clarify, hard drives that use the MBR partitioning scheme have a tiny bit of data that is also called the “master boot record.” </a:t>
            </a:r>
          </a:p>
          <a:p>
            <a:endParaRPr lang="en-US" dirty="0">
              <a:latin typeface="LiberationSerif"/>
            </a:endParaRPr>
          </a:p>
          <a:p>
            <a:r>
              <a:rPr lang="en-US" dirty="0">
                <a:latin typeface="LiberationSerif"/>
              </a:rPr>
              <a:t>While your computer boots up, </a:t>
            </a:r>
            <a:r>
              <a:rPr lang="en-US" b="1" dirty="0">
                <a:latin typeface="LiberationSerif"/>
              </a:rPr>
              <a:t>BIOS looks at the first sector of your hard drive </a:t>
            </a:r>
            <a:r>
              <a:rPr lang="en-US" dirty="0">
                <a:latin typeface="LiberationSerif"/>
              </a:rPr>
              <a:t>for instructions. At this point, it doesn’t matter which OS you use or how many partitions you have. Without this bit of code, your OS will never load.</a:t>
            </a:r>
          </a:p>
          <a:p>
            <a:r>
              <a:rPr lang="en-US" dirty="0"/>
              <a:t>The master boot record also contains the </a:t>
            </a:r>
            <a:r>
              <a:rPr lang="en-US" i="1" dirty="0"/>
              <a:t>partition table</a:t>
            </a:r>
            <a:r>
              <a:rPr lang="en-US" dirty="0"/>
              <a:t>, which describes</a:t>
            </a:r>
          </a:p>
          <a:p>
            <a:r>
              <a:rPr lang="en-US" dirty="0"/>
              <a:t>the number and size of partitions on the disk.</a:t>
            </a:r>
          </a:p>
          <a:p>
            <a:br>
              <a:rPr lang="en-US" dirty="0"/>
            </a:br>
            <a:r>
              <a:rPr lang="en-US" dirty="0">
                <a:latin typeface="LiberationSerif"/>
              </a:rPr>
              <a:t>MBR partition tables support two types of partitions: primary partitions and extended partitions. </a:t>
            </a:r>
            <a:r>
              <a:rPr lang="en-US" i="1" dirty="0">
                <a:latin typeface="LiberationSerif-Italic"/>
              </a:rPr>
              <a:t>Primary partitions </a:t>
            </a:r>
            <a:r>
              <a:rPr lang="en-US" dirty="0">
                <a:latin typeface="LiberationSerif"/>
              </a:rPr>
              <a:t>are designed to support bootable operating systems. </a:t>
            </a:r>
            <a:r>
              <a:rPr lang="en-US" i="1" dirty="0">
                <a:latin typeface="LiberationSerif-Italic"/>
              </a:rPr>
              <a:t>Extended partitions </a:t>
            </a:r>
            <a:r>
              <a:rPr lang="en-US" dirty="0">
                <a:latin typeface="LiberationSerif"/>
              </a:rPr>
              <a:t>are not bootable. A single MBR disk </a:t>
            </a:r>
            <a:r>
              <a:rPr lang="en-US" b="1" dirty="0">
                <a:latin typeface="LiberationSerif"/>
              </a:rPr>
              <a:t>may have up to four primary partitions</a:t>
            </a:r>
            <a:r>
              <a:rPr lang="en-US" dirty="0">
                <a:latin typeface="LiberationSerif"/>
              </a:rPr>
              <a:t> or </a:t>
            </a:r>
            <a:r>
              <a:rPr lang="en-US" b="1" dirty="0">
                <a:latin typeface="LiberationSerif"/>
              </a:rPr>
              <a:t>up to three primary partitions and one extended partition</a:t>
            </a:r>
            <a:r>
              <a:rPr lang="en-US" dirty="0">
                <a:latin typeface="LiberationSerif"/>
              </a:rPr>
              <a:t>.</a:t>
            </a:r>
            <a:endParaRPr lang="en-US" dirty="0"/>
          </a:p>
          <a:p>
            <a:endParaRPr lang="en-US" dirty="0"/>
          </a:p>
          <a:p>
            <a:r>
              <a:rPr lang="en-US" dirty="0"/>
              <a:t>MBR hard drive can have up to 2TB.</a:t>
            </a:r>
          </a:p>
        </p:txBody>
      </p:sp>
      <p:sp>
        <p:nvSpPr>
          <p:cNvPr id="8" name="Rectangle 7">
            <a:extLst>
              <a:ext uri="{FF2B5EF4-FFF2-40B4-BE49-F238E27FC236}">
                <a16:creationId xmlns:a16="http://schemas.microsoft.com/office/drawing/2014/main" id="{F2FBEB80-27DE-4804-9447-A0FB87BB2C72}"/>
              </a:ext>
            </a:extLst>
          </p:cNvPr>
          <p:cNvSpPr/>
          <p:nvPr/>
        </p:nvSpPr>
        <p:spPr>
          <a:xfrm>
            <a:off x="512618" y="4283239"/>
            <a:ext cx="2514600" cy="2031325"/>
          </a:xfrm>
          <a:prstGeom prst="rect">
            <a:avLst/>
          </a:prstGeom>
        </p:spPr>
        <p:txBody>
          <a:bodyPr wrap="square">
            <a:spAutoFit/>
          </a:bodyPr>
          <a:lstStyle/>
          <a:p>
            <a:r>
              <a:rPr lang="en-US" dirty="0">
                <a:latin typeface="Segoe"/>
              </a:rPr>
              <a:t>A partition table format (or </a:t>
            </a:r>
            <a:r>
              <a:rPr lang="en-US" i="1" dirty="0">
                <a:latin typeface="Segoe,Italic"/>
              </a:rPr>
              <a:t>partition style</a:t>
            </a:r>
            <a:r>
              <a:rPr lang="en-US" dirty="0">
                <a:latin typeface="Segoe"/>
              </a:rPr>
              <a:t>) refers to the method that an operating system uses to organize partitions or volumes on a disk.</a:t>
            </a:r>
            <a:endParaRPr lang="en-US" dirty="0"/>
          </a:p>
        </p:txBody>
      </p:sp>
    </p:spTree>
    <p:extLst>
      <p:ext uri="{BB962C8B-B14F-4D97-AF65-F5344CB8AC3E}">
        <p14:creationId xmlns:p14="http://schemas.microsoft.com/office/powerpoint/2010/main" val="1322521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97F6B9E6-8380-45FC-BD96-03648D991D72}"/>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9896" name="think-cell Slide" r:id="rId5" imgW="592" imgH="595" progId="TCLayout.ActiveDocument.1">
                  <p:embed/>
                </p:oleObj>
              </mc:Choice>
              <mc:Fallback>
                <p:oleObj name="think-cell Slide" r:id="rId5" imgW="592" imgH="595" progId="TCLayout.ActiveDocument.1">
                  <p:embed/>
                  <p:pic>
                    <p:nvPicPr>
                      <p:cNvPr id="5" name="Object 4" hidden="1">
                        <a:extLst>
                          <a:ext uri="{FF2B5EF4-FFF2-40B4-BE49-F238E27FC236}">
                            <a16:creationId xmlns:a16="http://schemas.microsoft.com/office/drawing/2014/main" id="{97F6B9E6-8380-45FC-BD96-03648D991D72}"/>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78E3731D-D034-4BEF-8783-8BBBE8B3EBC9}"/>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32450395-8E6A-4DBF-AF54-160DAE9EC7F3}"/>
              </a:ext>
            </a:extLst>
          </p:cNvPr>
          <p:cNvSpPr>
            <a:spLocks noGrp="1"/>
          </p:cNvSpPr>
          <p:nvPr>
            <p:ph type="title"/>
          </p:nvPr>
        </p:nvSpPr>
        <p:spPr/>
        <p:txBody>
          <a:bodyPr/>
          <a:lstStyle/>
          <a:p>
            <a:r>
              <a:rPr lang="en-US" dirty="0"/>
              <a:t>Partitioning Scheme</a:t>
            </a:r>
          </a:p>
        </p:txBody>
      </p:sp>
      <p:sp>
        <p:nvSpPr>
          <p:cNvPr id="3" name="Subtitle 2">
            <a:extLst>
              <a:ext uri="{FF2B5EF4-FFF2-40B4-BE49-F238E27FC236}">
                <a16:creationId xmlns:a16="http://schemas.microsoft.com/office/drawing/2014/main" id="{60C10158-6FD4-49B8-8DF1-03458E1C4B26}"/>
              </a:ext>
            </a:extLst>
          </p:cNvPr>
          <p:cNvSpPr>
            <a:spLocks noGrp="1"/>
          </p:cNvSpPr>
          <p:nvPr>
            <p:ph type="subTitle" idx="1"/>
          </p:nvPr>
        </p:nvSpPr>
        <p:spPr>
          <a:xfrm>
            <a:off x="554736" y="3659644"/>
            <a:ext cx="2514600" cy="276999"/>
          </a:xfrm>
        </p:spPr>
        <p:txBody>
          <a:bodyPr/>
          <a:lstStyle/>
          <a:p>
            <a:r>
              <a:rPr lang="en-US" dirty="0"/>
              <a:t>Master Boot Record</a:t>
            </a:r>
          </a:p>
        </p:txBody>
      </p:sp>
      <p:sp>
        <p:nvSpPr>
          <p:cNvPr id="4" name="Text Placeholder 3">
            <a:extLst>
              <a:ext uri="{FF2B5EF4-FFF2-40B4-BE49-F238E27FC236}">
                <a16:creationId xmlns:a16="http://schemas.microsoft.com/office/drawing/2014/main" id="{C6FDCF45-66C0-46EE-9FCD-7B70C7E2F814}"/>
              </a:ext>
            </a:extLst>
          </p:cNvPr>
          <p:cNvSpPr>
            <a:spLocks noGrp="1"/>
          </p:cNvSpPr>
          <p:nvPr>
            <p:ph type="body" sz="quarter" idx="17"/>
          </p:nvPr>
        </p:nvSpPr>
        <p:spPr/>
        <p:txBody>
          <a:bodyPr/>
          <a:lstStyle/>
          <a:p>
            <a:endParaRPr lang="en-US"/>
          </a:p>
        </p:txBody>
      </p:sp>
      <p:sp>
        <p:nvSpPr>
          <p:cNvPr id="8" name="Rectangle 7">
            <a:extLst>
              <a:ext uri="{FF2B5EF4-FFF2-40B4-BE49-F238E27FC236}">
                <a16:creationId xmlns:a16="http://schemas.microsoft.com/office/drawing/2014/main" id="{222A89B1-4955-4ED3-88A2-A2891C1F9A80}"/>
              </a:ext>
            </a:extLst>
          </p:cNvPr>
          <p:cNvSpPr/>
          <p:nvPr/>
        </p:nvSpPr>
        <p:spPr>
          <a:xfrm>
            <a:off x="3657600" y="1316095"/>
            <a:ext cx="8165432" cy="2308324"/>
          </a:xfrm>
          <a:prstGeom prst="rect">
            <a:avLst/>
          </a:prstGeom>
        </p:spPr>
        <p:txBody>
          <a:bodyPr wrap="square">
            <a:spAutoFit/>
          </a:bodyPr>
          <a:lstStyle/>
          <a:p>
            <a:r>
              <a:rPr lang="en-US" dirty="0"/>
              <a:t>MBR partition tables support up to four partitions—the partition table is large enough to store entries for only four partitions. The instructions in the master boot record use this table to determine which partition contains the active operating system.</a:t>
            </a:r>
          </a:p>
          <a:p>
            <a:endParaRPr lang="en-US" dirty="0"/>
          </a:p>
          <a:p>
            <a:r>
              <a:rPr lang="en-US" dirty="0"/>
              <a:t>After the MBR locates the appropriate partition, the </a:t>
            </a:r>
            <a:r>
              <a:rPr lang="en-US" i="1" dirty="0"/>
              <a:t>partition boot sector</a:t>
            </a:r>
          </a:p>
          <a:p>
            <a:r>
              <a:rPr lang="en-US" dirty="0"/>
              <a:t>loads the OS on that partition. The partition boot sector stores information</a:t>
            </a:r>
          </a:p>
          <a:p>
            <a:r>
              <a:rPr lang="en-US" dirty="0"/>
              <a:t>important to its partition, such as the location of the OS boot files</a:t>
            </a:r>
          </a:p>
        </p:txBody>
      </p:sp>
      <p:pic>
        <p:nvPicPr>
          <p:cNvPr id="9" name="Picture 8">
            <a:extLst>
              <a:ext uri="{FF2B5EF4-FFF2-40B4-BE49-F238E27FC236}">
                <a16:creationId xmlns:a16="http://schemas.microsoft.com/office/drawing/2014/main" id="{59075E1E-CBEE-4BFE-A888-9FB0E61013CA}"/>
              </a:ext>
            </a:extLst>
          </p:cNvPr>
          <p:cNvPicPr>
            <a:picLocks noChangeAspect="1"/>
          </p:cNvPicPr>
          <p:nvPr/>
        </p:nvPicPr>
        <p:blipFill>
          <a:blip r:embed="rId7"/>
          <a:stretch>
            <a:fillRect/>
          </a:stretch>
        </p:blipFill>
        <p:spPr>
          <a:xfrm>
            <a:off x="554736" y="3968150"/>
            <a:ext cx="5085347" cy="2424593"/>
          </a:xfrm>
          <a:prstGeom prst="rect">
            <a:avLst/>
          </a:prstGeom>
        </p:spPr>
      </p:pic>
      <p:pic>
        <p:nvPicPr>
          <p:cNvPr id="10" name="Picture 9">
            <a:extLst>
              <a:ext uri="{FF2B5EF4-FFF2-40B4-BE49-F238E27FC236}">
                <a16:creationId xmlns:a16="http://schemas.microsoft.com/office/drawing/2014/main" id="{21BB2B10-0F1E-4F73-BE94-6C8E50CB6DD3}"/>
              </a:ext>
            </a:extLst>
          </p:cNvPr>
          <p:cNvPicPr>
            <a:picLocks noChangeAspect="1"/>
          </p:cNvPicPr>
          <p:nvPr/>
        </p:nvPicPr>
        <p:blipFill>
          <a:blip r:embed="rId8"/>
          <a:stretch>
            <a:fillRect/>
          </a:stretch>
        </p:blipFill>
        <p:spPr>
          <a:xfrm>
            <a:off x="6551919" y="3956923"/>
            <a:ext cx="5085347" cy="2483724"/>
          </a:xfrm>
          <a:prstGeom prst="rect">
            <a:avLst/>
          </a:prstGeom>
        </p:spPr>
      </p:pic>
    </p:spTree>
    <p:extLst>
      <p:ext uri="{BB962C8B-B14F-4D97-AF65-F5344CB8AC3E}">
        <p14:creationId xmlns:p14="http://schemas.microsoft.com/office/powerpoint/2010/main" val="123452625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c90ee1e1-c015-415f-8aa1-dd21303cc84c"/>
  <p:tag name="NEWVI" val="true"/>
  <p:tag name="TEMPLATELASTEDITTED" val="2019-02-25 12:05 PM"/>
  <p:tag name="TEMPLATECREATED" val="2019-02-27 01:18 PM"/>
  <p:tag name="TEMPLATEVERSION" val="3"/>
  <p:tag name="BLUEONEFOURTHTITLEFONTCOLORFIXED" val="true"/>
  <p:tag name="DARKLAYOUTNAMESCHANGEDTOCONTRAST" val="true"/>
  <p:tag name="THINKCELLPRESENTATIONDONOTDELETE" val="&lt;?xml version=&quot;1.0&quot; encoding=&quot;UTF-16&quot; standalone=&quot;yes&quot;?&gt;&lt;root reqver=&quot;25060&quot;&gt;&lt;version val=&quot;28144&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d-%1-%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TEMPLATELASTEDITED" val="2020-08-06 08:53 PM"/>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NAME" val="Moon"/>
</p:tagLst>
</file>

<file path=ppt/tags/tag100.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101.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02.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03.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104.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105.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06.xml><?xml version="1.0" encoding="utf-8"?>
<p:tagLst xmlns:a="http://schemas.openxmlformats.org/drawingml/2006/main" xmlns:r="http://schemas.openxmlformats.org/officeDocument/2006/relationships" xmlns:p="http://schemas.openxmlformats.org/presentationml/2006/main">
  <p:tag name="SHAPENAME" val="TopLineLeft"/>
</p:tagLst>
</file>

<file path=ppt/tags/tag107.xml><?xml version="1.0" encoding="utf-8"?>
<p:tagLst xmlns:a="http://schemas.openxmlformats.org/drawingml/2006/main" xmlns:r="http://schemas.openxmlformats.org/officeDocument/2006/relationships" xmlns:p="http://schemas.openxmlformats.org/presentationml/2006/main">
  <p:tag name="SHAPENAME" val="Straight Connector 17"/>
</p:tagLst>
</file>

<file path=ppt/tags/tag108.xml><?xml version="1.0" encoding="utf-8"?>
<p:tagLst xmlns:a="http://schemas.openxmlformats.org/drawingml/2006/main" xmlns:r="http://schemas.openxmlformats.org/officeDocument/2006/relationships" xmlns:p="http://schemas.openxmlformats.org/presentationml/2006/main">
  <p:tag name="SHAPENAME" val="3. Subtitle"/>
</p:tagLst>
</file>

<file path=ppt/tags/tag109.xml><?xml version="1.0" encoding="utf-8"?>
<p:tagLst xmlns:a="http://schemas.openxmlformats.org/drawingml/2006/main" xmlns:r="http://schemas.openxmlformats.org/officeDocument/2006/relationships" xmlns:p="http://schemas.openxmlformats.org/presentationml/2006/main">
  <p:tag name="SHAPENAME" val="5. Source"/>
</p:tagLst>
</file>

<file path=ppt/tags/tag11.xml><?xml version="1.0" encoding="utf-8"?>
<p:tagLst xmlns:a="http://schemas.openxmlformats.org/drawingml/2006/main" xmlns:r="http://schemas.openxmlformats.org/officeDocument/2006/relationships" xmlns:p="http://schemas.openxmlformats.org/presentationml/2006/main">
  <p:tag name="NAME" val="Moon"/>
</p:tagLst>
</file>

<file path=ppt/tags/tag11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THKNm6U2RZKJH1GvudQSPw"/>
</p:tagLst>
</file>

<file path=ppt/tags/tag113.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114.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1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16.xml><?xml version="1.0" encoding="utf-8"?>
<p:tagLst xmlns:a="http://schemas.openxmlformats.org/drawingml/2006/main" xmlns:r="http://schemas.openxmlformats.org/officeDocument/2006/relationships" xmlns:p="http://schemas.openxmlformats.org/presentationml/2006/main">
  <p:tag name="SHAPENAME" val="TopLineLeft"/>
</p:tagLst>
</file>

<file path=ppt/tags/tag117.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18.xml><?xml version="1.0" encoding="utf-8"?>
<p:tagLst xmlns:a="http://schemas.openxmlformats.org/drawingml/2006/main" xmlns:r="http://schemas.openxmlformats.org/officeDocument/2006/relationships" xmlns:p="http://schemas.openxmlformats.org/presentationml/2006/main">
  <p:tag name="SHAPENAME" val="TopLineLeft"/>
</p:tagLst>
</file>

<file path=ppt/tags/tag119.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2.xml><?xml version="1.0" encoding="utf-8"?>
<p:tagLst xmlns:a="http://schemas.openxmlformats.org/drawingml/2006/main" xmlns:r="http://schemas.openxmlformats.org/officeDocument/2006/relationships" xmlns:p="http://schemas.openxmlformats.org/presentationml/2006/main">
  <p:tag name="NAME" val="Moon"/>
</p:tagLst>
</file>

<file path=ppt/tags/tag12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21.xml><?xml version="1.0" encoding="utf-8"?>
<p:tagLst xmlns:a="http://schemas.openxmlformats.org/drawingml/2006/main" xmlns:r="http://schemas.openxmlformats.org/officeDocument/2006/relationships" xmlns:p="http://schemas.openxmlformats.org/presentationml/2006/main">
  <p:tag name="SHAPENAME" val="3. Subtitle"/>
</p:tagLst>
</file>

<file path=ppt/tags/tag122.xml><?xml version="1.0" encoding="utf-8"?>
<p:tagLst xmlns:a="http://schemas.openxmlformats.org/drawingml/2006/main" xmlns:r="http://schemas.openxmlformats.org/officeDocument/2006/relationships" xmlns:p="http://schemas.openxmlformats.org/presentationml/2006/main">
  <p:tag name="SHAPENAME" val="5. Source"/>
</p:tagLst>
</file>

<file path=ppt/tags/tag12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24.xml><?xml version="1.0" encoding="utf-8"?>
<p:tagLst xmlns:a="http://schemas.openxmlformats.org/drawingml/2006/main" xmlns:r="http://schemas.openxmlformats.org/officeDocument/2006/relationships" xmlns:p="http://schemas.openxmlformats.org/presentationml/2006/main">
  <p:tag name="SHAPENAME" val="BottomLine"/>
</p:tagLst>
</file>

<file path=ppt/tags/tag125.xml><?xml version="1.0" encoding="utf-8"?>
<p:tagLst xmlns:a="http://schemas.openxmlformats.org/drawingml/2006/main" xmlns:r="http://schemas.openxmlformats.org/officeDocument/2006/relationships" xmlns:p="http://schemas.openxmlformats.org/presentationml/2006/main">
  <p:tag name="SHAPENAME" val="TopLine"/>
</p:tagLst>
</file>

<file path=ppt/tags/tag126.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2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2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29.xml><?xml version="1.0" encoding="utf-8"?>
<p:tagLst xmlns:a="http://schemas.openxmlformats.org/drawingml/2006/main" xmlns:r="http://schemas.openxmlformats.org/officeDocument/2006/relationships" xmlns:p="http://schemas.openxmlformats.org/presentationml/2006/main">
  <p:tag name="SHAPENAME" val="5. Source"/>
</p:tagLst>
</file>

<file path=ppt/tags/tag13.xml><?xml version="1.0" encoding="utf-8"?>
<p:tagLst xmlns:a="http://schemas.openxmlformats.org/drawingml/2006/main" xmlns:r="http://schemas.openxmlformats.org/officeDocument/2006/relationships" xmlns:p="http://schemas.openxmlformats.org/presentationml/2006/main">
  <p:tag name="NAME" val="Moon"/>
</p:tagLst>
</file>

<file path=ppt/tags/tag13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31.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32.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33.xml><?xml version="1.0" encoding="utf-8"?>
<p:tagLst xmlns:a="http://schemas.openxmlformats.org/drawingml/2006/main" xmlns:r="http://schemas.openxmlformats.org/officeDocument/2006/relationships" xmlns:p="http://schemas.openxmlformats.org/presentationml/2006/main">
  <p:tag name="SHAPENAME" val="5. Source"/>
</p:tagLst>
</file>

<file path=ppt/tags/tag134.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6.xml><?xml version="1.0" encoding="utf-8"?>
<p:tagLst xmlns:a="http://schemas.openxmlformats.org/drawingml/2006/main" xmlns:r="http://schemas.openxmlformats.org/officeDocument/2006/relationships" xmlns:p="http://schemas.openxmlformats.org/presentationml/2006/main">
  <p:tag name="SHAPENAME" val="LogoImage"/>
</p:tagLst>
</file>

<file path=ppt/tags/tag137.xml><?xml version="1.0" encoding="utf-8"?>
<p:tagLst xmlns:a="http://schemas.openxmlformats.org/drawingml/2006/main" xmlns:r="http://schemas.openxmlformats.org/officeDocument/2006/relationships" xmlns:p="http://schemas.openxmlformats.org/presentationml/2006/main">
  <p:tag name="SHAPENAME" val="5. Source"/>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20sklhGDg_J5JkHAJOV5JQ"/>
</p:tagLst>
</file>

<file path=ppt/tags/tag14.xml><?xml version="1.0" encoding="utf-8"?>
<p:tagLst xmlns:a="http://schemas.openxmlformats.org/drawingml/2006/main" xmlns:r="http://schemas.openxmlformats.org/officeDocument/2006/relationships" xmlns:p="http://schemas.openxmlformats.org/presentationml/2006/main">
  <p:tag name="NAME" val="Moon"/>
</p:tagLst>
</file>

<file path=ppt/tags/tag140.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41.xml><?xml version="1.0" encoding="utf-8"?>
<p:tagLst xmlns:a="http://schemas.openxmlformats.org/drawingml/2006/main" xmlns:r="http://schemas.openxmlformats.org/officeDocument/2006/relationships" xmlns:p="http://schemas.openxmlformats.org/presentationml/2006/main">
  <p:tag name="SHAPENAME" val="BottomLine"/>
</p:tagLst>
</file>

<file path=ppt/tags/tag142.xml><?xml version="1.0" encoding="utf-8"?>
<p:tagLst xmlns:a="http://schemas.openxmlformats.org/drawingml/2006/main" xmlns:r="http://schemas.openxmlformats.org/officeDocument/2006/relationships" xmlns:p="http://schemas.openxmlformats.org/presentationml/2006/main">
  <p:tag name="SHAPENAME" val="TopLine"/>
</p:tagLst>
</file>

<file path=ppt/tags/tag143.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44.xml><?xml version="1.0" encoding="utf-8"?>
<p:tagLst xmlns:a="http://schemas.openxmlformats.org/drawingml/2006/main" xmlns:r="http://schemas.openxmlformats.org/officeDocument/2006/relationships" xmlns:p="http://schemas.openxmlformats.org/presentationml/2006/main">
  <p:tag name="SHAPENAME" val="Grid"/>
</p:tagLst>
</file>

<file path=ppt/tags/tag145.xml><?xml version="1.0" encoding="utf-8"?>
<p:tagLst xmlns:a="http://schemas.openxmlformats.org/drawingml/2006/main" xmlns:r="http://schemas.openxmlformats.org/officeDocument/2006/relationships" xmlns:p="http://schemas.openxmlformats.org/presentationml/2006/main">
  <p:tag name="SHAPENAME" val="4. Footnote"/>
</p:tagLst>
</file>

<file path=ppt/tags/tag146.xml><?xml version="1.0" encoding="utf-8"?>
<p:tagLst xmlns:a="http://schemas.openxmlformats.org/drawingml/2006/main" xmlns:r="http://schemas.openxmlformats.org/officeDocument/2006/relationships" xmlns:p="http://schemas.openxmlformats.org/presentationml/2006/main">
  <p:tag name="NAME" val="Moon"/>
</p:tagLst>
</file>

<file path=ppt/tags/tag147.xml><?xml version="1.0" encoding="utf-8"?>
<p:tagLst xmlns:a="http://schemas.openxmlformats.org/drawingml/2006/main" xmlns:r="http://schemas.openxmlformats.org/officeDocument/2006/relationships" xmlns:p="http://schemas.openxmlformats.org/presentationml/2006/main">
  <p:tag name="NAME" val="Moon"/>
</p:tagLst>
</file>

<file path=ppt/tags/tag148.xml><?xml version="1.0" encoding="utf-8"?>
<p:tagLst xmlns:a="http://schemas.openxmlformats.org/drawingml/2006/main" xmlns:r="http://schemas.openxmlformats.org/officeDocument/2006/relationships" xmlns:p="http://schemas.openxmlformats.org/presentationml/2006/main">
  <p:tag name="NAME" val="Moon"/>
</p:tagLst>
</file>

<file path=ppt/tags/tag149.xml><?xml version="1.0" encoding="utf-8"?>
<p:tagLst xmlns:a="http://schemas.openxmlformats.org/drawingml/2006/main" xmlns:r="http://schemas.openxmlformats.org/officeDocument/2006/relationships" xmlns:p="http://schemas.openxmlformats.org/presentationml/2006/main">
  <p:tag name="NAME" val="Moon"/>
</p:tagLst>
</file>

<file path=ppt/tags/tag15.xml><?xml version="1.0" encoding="utf-8"?>
<p:tagLst xmlns:a="http://schemas.openxmlformats.org/drawingml/2006/main" xmlns:r="http://schemas.openxmlformats.org/officeDocument/2006/relationships" xmlns:p="http://schemas.openxmlformats.org/presentationml/2006/main">
  <p:tag name="ANGLE" val="5"/>
</p:tagLst>
</file>

<file path=ppt/tags/tag150.xml><?xml version="1.0" encoding="utf-8"?>
<p:tagLst xmlns:a="http://schemas.openxmlformats.org/drawingml/2006/main" xmlns:r="http://schemas.openxmlformats.org/officeDocument/2006/relationships" xmlns:p="http://schemas.openxmlformats.org/presentationml/2006/main">
  <p:tag name="NAME" val="Moon"/>
</p:tagLst>
</file>

<file path=ppt/tags/tag151.xml><?xml version="1.0" encoding="utf-8"?>
<p:tagLst xmlns:a="http://schemas.openxmlformats.org/drawingml/2006/main" xmlns:r="http://schemas.openxmlformats.org/officeDocument/2006/relationships" xmlns:p="http://schemas.openxmlformats.org/presentationml/2006/main">
  <p:tag name="ANGLE" val="5"/>
</p:tagLst>
</file>

<file path=ppt/tags/tag152.xml><?xml version="1.0" encoding="utf-8"?>
<p:tagLst xmlns:a="http://schemas.openxmlformats.org/drawingml/2006/main" xmlns:r="http://schemas.openxmlformats.org/officeDocument/2006/relationships" xmlns:p="http://schemas.openxmlformats.org/presentationml/2006/main">
  <p:tag name="ANGLE" val="5"/>
</p:tagLst>
</file>

<file path=ppt/tags/tag153.xml><?xml version="1.0" encoding="utf-8"?>
<p:tagLst xmlns:a="http://schemas.openxmlformats.org/drawingml/2006/main" xmlns:r="http://schemas.openxmlformats.org/officeDocument/2006/relationships" xmlns:p="http://schemas.openxmlformats.org/presentationml/2006/main">
  <p:tag name="ANGLE" val="4"/>
</p:tagLst>
</file>

<file path=ppt/tags/tag154.xml><?xml version="1.0" encoding="utf-8"?>
<p:tagLst xmlns:a="http://schemas.openxmlformats.org/drawingml/2006/main" xmlns:r="http://schemas.openxmlformats.org/officeDocument/2006/relationships" xmlns:p="http://schemas.openxmlformats.org/presentationml/2006/main">
  <p:tag name="ANGLE" val="4"/>
</p:tagLst>
</file>

<file path=ppt/tags/tag155.xml><?xml version="1.0" encoding="utf-8"?>
<p:tagLst xmlns:a="http://schemas.openxmlformats.org/drawingml/2006/main" xmlns:r="http://schemas.openxmlformats.org/officeDocument/2006/relationships" xmlns:p="http://schemas.openxmlformats.org/presentationml/2006/main">
  <p:tag name="ANGLE" val="3"/>
</p:tagLst>
</file>

<file path=ppt/tags/tag156.xml><?xml version="1.0" encoding="utf-8"?>
<p:tagLst xmlns:a="http://schemas.openxmlformats.org/drawingml/2006/main" xmlns:r="http://schemas.openxmlformats.org/officeDocument/2006/relationships" xmlns:p="http://schemas.openxmlformats.org/presentationml/2006/main">
  <p:tag name="ANGLE" val="3"/>
</p:tagLst>
</file>

<file path=ppt/tags/tag157.xml><?xml version="1.0" encoding="utf-8"?>
<p:tagLst xmlns:a="http://schemas.openxmlformats.org/drawingml/2006/main" xmlns:r="http://schemas.openxmlformats.org/officeDocument/2006/relationships" xmlns:p="http://schemas.openxmlformats.org/presentationml/2006/main">
  <p:tag name="ANGLE" val="2"/>
</p:tagLst>
</file>

<file path=ppt/tags/tag158.xml><?xml version="1.0" encoding="utf-8"?>
<p:tagLst xmlns:a="http://schemas.openxmlformats.org/drawingml/2006/main" xmlns:r="http://schemas.openxmlformats.org/officeDocument/2006/relationships" xmlns:p="http://schemas.openxmlformats.org/presentationml/2006/main">
  <p:tag name="ANGLE" val="2"/>
</p:tagLst>
</file>

<file path=ppt/tags/tag159.xml><?xml version="1.0" encoding="utf-8"?>
<p:tagLst xmlns:a="http://schemas.openxmlformats.org/drawingml/2006/main" xmlns:r="http://schemas.openxmlformats.org/officeDocument/2006/relationships" xmlns:p="http://schemas.openxmlformats.org/presentationml/2006/main">
  <p:tag name="ANGLE" val="1"/>
</p:tagLst>
</file>

<file path=ppt/tags/tag16.xml><?xml version="1.0" encoding="utf-8"?>
<p:tagLst xmlns:a="http://schemas.openxmlformats.org/drawingml/2006/main" xmlns:r="http://schemas.openxmlformats.org/officeDocument/2006/relationships" xmlns:p="http://schemas.openxmlformats.org/presentationml/2006/main">
  <p:tag name="ANGLE" val="5"/>
</p:tagLst>
</file>

<file path=ppt/tags/tag160.xml><?xml version="1.0" encoding="utf-8"?>
<p:tagLst xmlns:a="http://schemas.openxmlformats.org/drawingml/2006/main" xmlns:r="http://schemas.openxmlformats.org/officeDocument/2006/relationships" xmlns:p="http://schemas.openxmlformats.org/presentationml/2006/main">
  <p:tag name="ANGLE" val="1"/>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tKcd9z.T0ityQiOhevFTgFQ"/>
</p:tagLst>
</file>

<file path=ppt/tags/tag163.xml><?xml version="1.0" encoding="utf-8"?>
<p:tagLst xmlns:a="http://schemas.openxmlformats.org/drawingml/2006/main" xmlns:r="http://schemas.openxmlformats.org/officeDocument/2006/relationships" xmlns:p="http://schemas.openxmlformats.org/presentationml/2006/main">
  <p:tag name="SHAPENAME" val="LogoImage"/>
</p:tagLst>
</file>

<file path=ppt/tags/tag164.xml><?xml version="1.0" encoding="utf-8"?>
<p:tagLst xmlns:a="http://schemas.openxmlformats.org/drawingml/2006/main" xmlns:r="http://schemas.openxmlformats.org/officeDocument/2006/relationships" xmlns:p="http://schemas.openxmlformats.org/presentationml/2006/main">
  <p:tag name="SHAPENAME" val="ClientLogo"/>
</p:tagLst>
</file>

<file path=ppt/tags/tag165.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166.xml><?xml version="1.0" encoding="utf-8"?>
<p:tagLst xmlns:a="http://schemas.openxmlformats.org/drawingml/2006/main" xmlns:r="http://schemas.openxmlformats.org/officeDocument/2006/relationships" xmlns:p="http://schemas.openxmlformats.org/presentationml/2006/main">
  <p:tag name="SHAPENAME" val="Subtitle"/>
</p:tagLst>
</file>

<file path=ppt/tags/tag167.xml><?xml version="1.0" encoding="utf-8"?>
<p:tagLst xmlns:a="http://schemas.openxmlformats.org/drawingml/2006/main" xmlns:r="http://schemas.openxmlformats.org/officeDocument/2006/relationships" xmlns:p="http://schemas.openxmlformats.org/presentationml/2006/main">
  <p:tag name="SHAPENAME" val="Title"/>
</p:tagLst>
</file>

<file path=ppt/tags/tag168.xml><?xml version="1.0" encoding="utf-8"?>
<p:tagLst xmlns:a="http://schemas.openxmlformats.org/drawingml/2006/main" xmlns:r="http://schemas.openxmlformats.org/officeDocument/2006/relationships" xmlns:p="http://schemas.openxmlformats.org/presentationml/2006/main">
  <p:tag name="SHAPENAME" val="Disclaimer-template"/>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ANGLE" val="4"/>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tZkG5iHMTSC2mGhtG.mpRUA"/>
</p:tagLst>
</file>

<file path=ppt/tags/tag17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72.xml><?xml version="1.0" encoding="utf-8"?>
<p:tagLst xmlns:a="http://schemas.openxmlformats.org/drawingml/2006/main" xmlns:r="http://schemas.openxmlformats.org/officeDocument/2006/relationships" xmlns:p="http://schemas.openxmlformats.org/presentationml/2006/main">
  <p:tag name="SHAPENAME" val="3. Subtitle"/>
</p:tagLst>
</file>

<file path=ppt/tags/tag17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74.xml><?xml version="1.0" encoding="utf-8"?>
<p:tagLst xmlns:a="http://schemas.openxmlformats.org/drawingml/2006/main" xmlns:r="http://schemas.openxmlformats.org/officeDocument/2006/relationships" xmlns:p="http://schemas.openxmlformats.org/presentationml/2006/main">
  <p:tag name="SHAPENAME" val="5. Source"/>
</p:tagLst>
</file>

<file path=ppt/tags/tag17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7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7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78.xml><?xml version="1.0" encoding="utf-8"?>
<p:tagLst xmlns:a="http://schemas.openxmlformats.org/drawingml/2006/main" xmlns:r="http://schemas.openxmlformats.org/officeDocument/2006/relationships" xmlns:p="http://schemas.openxmlformats.org/presentationml/2006/main">
  <p:tag name="SHAPENAME" val="5. Source"/>
</p:tagLst>
</file>

<file path=ppt/tags/tag17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8.xml><?xml version="1.0" encoding="utf-8"?>
<p:tagLst xmlns:a="http://schemas.openxmlformats.org/drawingml/2006/main" xmlns:r="http://schemas.openxmlformats.org/officeDocument/2006/relationships" xmlns:p="http://schemas.openxmlformats.org/presentationml/2006/main">
  <p:tag name="ANGLE" val="4"/>
</p:tagLst>
</file>

<file path=ppt/tags/tag18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8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82.xml><?xml version="1.0" encoding="utf-8"?>
<p:tagLst xmlns:a="http://schemas.openxmlformats.org/drawingml/2006/main" xmlns:r="http://schemas.openxmlformats.org/officeDocument/2006/relationships" xmlns:p="http://schemas.openxmlformats.org/presentationml/2006/main">
  <p:tag name="SHAPENAME" val="5. Source"/>
</p:tagLst>
</file>

<file path=ppt/tags/tag18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84.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8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86.xml><?xml version="1.0" encoding="utf-8"?>
<p:tagLst xmlns:a="http://schemas.openxmlformats.org/drawingml/2006/main" xmlns:r="http://schemas.openxmlformats.org/officeDocument/2006/relationships" xmlns:p="http://schemas.openxmlformats.org/presentationml/2006/main">
  <p:tag name="SHAPENAME" val="5. Source"/>
</p:tagLst>
</file>

<file path=ppt/tags/tag18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8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89.xml><?xml version="1.0" encoding="utf-8"?>
<p:tagLst xmlns:a="http://schemas.openxmlformats.org/drawingml/2006/main" xmlns:r="http://schemas.openxmlformats.org/officeDocument/2006/relationships" xmlns:p="http://schemas.openxmlformats.org/presentationml/2006/main">
  <p:tag name="SHAPENAME" val="3. Subtitle"/>
</p:tagLst>
</file>

<file path=ppt/tags/tag19.xml><?xml version="1.0" encoding="utf-8"?>
<p:tagLst xmlns:a="http://schemas.openxmlformats.org/drawingml/2006/main" xmlns:r="http://schemas.openxmlformats.org/officeDocument/2006/relationships" xmlns:p="http://schemas.openxmlformats.org/presentationml/2006/main">
  <p:tag name="ANGLE" val="3"/>
</p:tagLst>
</file>

<file path=ppt/tags/tag190.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91.xml><?xml version="1.0" encoding="utf-8"?>
<p:tagLst xmlns:a="http://schemas.openxmlformats.org/drawingml/2006/main" xmlns:r="http://schemas.openxmlformats.org/officeDocument/2006/relationships" xmlns:p="http://schemas.openxmlformats.org/presentationml/2006/main">
  <p:tag name="SHAPENAME" val="5. Source"/>
</p:tagLst>
</file>

<file path=ppt/tags/tag192.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aJMKD2AQ9e77MMhub83YA"/>
</p:tagLst>
</file>

<file path=ppt/tags/tag195.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196.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9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98.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199.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ANGLE" val="3"/>
</p:tagLst>
</file>

<file path=ppt/tags/tag200.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01.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0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03.xml><?xml version="1.0" encoding="utf-8"?>
<p:tagLst xmlns:a="http://schemas.openxmlformats.org/drawingml/2006/main" xmlns:r="http://schemas.openxmlformats.org/officeDocument/2006/relationships" xmlns:p="http://schemas.openxmlformats.org/presentationml/2006/main">
  <p:tag name="SHAPENAME" val="3. Subtitle"/>
</p:tagLst>
</file>

<file path=ppt/tags/tag204.xml><?xml version="1.0" encoding="utf-8"?>
<p:tagLst xmlns:a="http://schemas.openxmlformats.org/drawingml/2006/main" xmlns:r="http://schemas.openxmlformats.org/officeDocument/2006/relationships" xmlns:p="http://schemas.openxmlformats.org/presentationml/2006/main">
  <p:tag name="SHAPENAME" val="5. Source"/>
</p:tagLst>
</file>

<file path=ppt/tags/tag20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t7P6iKZZoTDSflm.OoOVoMA"/>
</p:tagLst>
</file>

<file path=ppt/tags/tag208.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09.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1.xml><?xml version="1.0" encoding="utf-8"?>
<p:tagLst xmlns:a="http://schemas.openxmlformats.org/drawingml/2006/main" xmlns:r="http://schemas.openxmlformats.org/officeDocument/2006/relationships" xmlns:p="http://schemas.openxmlformats.org/presentationml/2006/main">
  <p:tag name="ANGLE" val="2"/>
</p:tagLst>
</file>

<file path=ppt/tags/tag210.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11.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12.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13.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14.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1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16.xml><?xml version="1.0" encoding="utf-8"?>
<p:tagLst xmlns:a="http://schemas.openxmlformats.org/drawingml/2006/main" xmlns:r="http://schemas.openxmlformats.org/officeDocument/2006/relationships" xmlns:p="http://schemas.openxmlformats.org/presentationml/2006/main">
  <p:tag name="SHAPENAME" val="3. Subtitle"/>
</p:tagLst>
</file>

<file path=ppt/tags/tag217.xml><?xml version="1.0" encoding="utf-8"?>
<p:tagLst xmlns:a="http://schemas.openxmlformats.org/drawingml/2006/main" xmlns:r="http://schemas.openxmlformats.org/officeDocument/2006/relationships" xmlns:p="http://schemas.openxmlformats.org/presentationml/2006/main">
  <p:tag name="SHAPENAME" val="5. Source"/>
</p:tagLst>
</file>

<file path=ppt/tags/tag21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19.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2.xml><?xml version="1.0" encoding="utf-8"?>
<p:tagLst xmlns:a="http://schemas.openxmlformats.org/drawingml/2006/main" xmlns:r="http://schemas.openxmlformats.org/officeDocument/2006/relationships" xmlns:p="http://schemas.openxmlformats.org/presentationml/2006/main">
  <p:tag name="ANGLE" val="2"/>
</p:tagLst>
</file>

<file path=ppt/tags/tag220.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2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22.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23.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24.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25.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2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27.xml><?xml version="1.0" encoding="utf-8"?>
<p:tagLst xmlns:a="http://schemas.openxmlformats.org/drawingml/2006/main" xmlns:r="http://schemas.openxmlformats.org/officeDocument/2006/relationships" xmlns:p="http://schemas.openxmlformats.org/presentationml/2006/main">
  <p:tag name="SHAPENAME" val="3. Subtitle"/>
</p:tagLst>
</file>

<file path=ppt/tags/tag228.xml><?xml version="1.0" encoding="utf-8"?>
<p:tagLst xmlns:a="http://schemas.openxmlformats.org/drawingml/2006/main" xmlns:r="http://schemas.openxmlformats.org/officeDocument/2006/relationships" xmlns:p="http://schemas.openxmlformats.org/presentationml/2006/main">
  <p:tag name="SHAPENAME" val="5. Source"/>
</p:tagLst>
</file>

<file path=ppt/tags/tag22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3.xml><?xml version="1.0" encoding="utf-8"?>
<p:tagLst xmlns:a="http://schemas.openxmlformats.org/drawingml/2006/main" xmlns:r="http://schemas.openxmlformats.org/officeDocument/2006/relationships" xmlns:p="http://schemas.openxmlformats.org/presentationml/2006/main">
  <p:tag name="ANGLE" val="1"/>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tHsf0lKEfRW2M5NTSiP3pCQ"/>
</p:tagLst>
</file>

<file path=ppt/tags/tag23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33.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34.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3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36.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37.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38.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39.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4.xml><?xml version="1.0" encoding="utf-8"?>
<p:tagLst xmlns:a="http://schemas.openxmlformats.org/drawingml/2006/main" xmlns:r="http://schemas.openxmlformats.org/officeDocument/2006/relationships" xmlns:p="http://schemas.openxmlformats.org/presentationml/2006/main">
  <p:tag name="ANGLE" val="1"/>
</p:tagLst>
</file>

<file path=ppt/tags/tag240.xml><?xml version="1.0" encoding="utf-8"?>
<p:tagLst xmlns:a="http://schemas.openxmlformats.org/drawingml/2006/main" xmlns:r="http://schemas.openxmlformats.org/officeDocument/2006/relationships" xmlns:p="http://schemas.openxmlformats.org/presentationml/2006/main">
  <p:tag name="SHAPENAME" val="3. Subtitle"/>
</p:tagLst>
</file>

<file path=ppt/tags/tag241.xml><?xml version="1.0" encoding="utf-8"?>
<p:tagLst xmlns:a="http://schemas.openxmlformats.org/drawingml/2006/main" xmlns:r="http://schemas.openxmlformats.org/officeDocument/2006/relationships" xmlns:p="http://schemas.openxmlformats.org/presentationml/2006/main">
  <p:tag name="SHAPENAME" val="5. Source"/>
</p:tagLst>
</file>

<file path=ppt/tags/tag242.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tjPpd5uKiKgbfSxqQQ0aBGA"/>
</p:tagLst>
</file>

<file path=ppt/tags/tag245.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246.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4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48.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49.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51.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5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53.xml><?xml version="1.0" encoding="utf-8"?>
<p:tagLst xmlns:a="http://schemas.openxmlformats.org/drawingml/2006/main" xmlns:r="http://schemas.openxmlformats.org/officeDocument/2006/relationships" xmlns:p="http://schemas.openxmlformats.org/presentationml/2006/main">
  <p:tag name="SHAPENAME" val="3. Subtitle"/>
</p:tagLst>
</file>

<file path=ppt/tags/tag254.xml><?xml version="1.0" encoding="utf-8"?>
<p:tagLst xmlns:a="http://schemas.openxmlformats.org/drawingml/2006/main" xmlns:r="http://schemas.openxmlformats.org/officeDocument/2006/relationships" xmlns:p="http://schemas.openxmlformats.org/presentationml/2006/main">
  <p:tag name="SHAPENAME" val="5. Source"/>
</p:tagLst>
</file>

<file path=ppt/tags/tag25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56.xml><?xml version="1.0" encoding="utf-8"?>
<p:tagLst xmlns:a="http://schemas.openxmlformats.org/drawingml/2006/main" xmlns:r="http://schemas.openxmlformats.org/officeDocument/2006/relationships" xmlns:p="http://schemas.openxmlformats.org/presentationml/2006/main">
  <p:tag name="SHAPENAME" val="BottomLine"/>
</p:tagLst>
</file>

<file path=ppt/tags/tag257.xml><?xml version="1.0" encoding="utf-8"?>
<p:tagLst xmlns:a="http://schemas.openxmlformats.org/drawingml/2006/main" xmlns:r="http://schemas.openxmlformats.org/officeDocument/2006/relationships" xmlns:p="http://schemas.openxmlformats.org/presentationml/2006/main">
  <p:tag name="SHAPENAME" val="TopLine"/>
</p:tagLst>
</file>

<file path=ppt/tags/tag258.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59.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La5NG5p6QVlH6GlSHMQ0RQ"/>
</p:tagLst>
</file>

<file path=ppt/tags/tag26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61.xml><?xml version="1.0" encoding="utf-8"?>
<p:tagLst xmlns:a="http://schemas.openxmlformats.org/drawingml/2006/main" xmlns:r="http://schemas.openxmlformats.org/officeDocument/2006/relationships" xmlns:p="http://schemas.openxmlformats.org/presentationml/2006/main">
  <p:tag name="SHAPENAME" val="5. Source"/>
</p:tagLst>
</file>

<file path=ppt/tags/tag262.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63.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64.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65.xml><?xml version="1.0" encoding="utf-8"?>
<p:tagLst xmlns:a="http://schemas.openxmlformats.org/drawingml/2006/main" xmlns:r="http://schemas.openxmlformats.org/officeDocument/2006/relationships" xmlns:p="http://schemas.openxmlformats.org/presentationml/2006/main">
  <p:tag name="SHAPENAME" val="5. Source"/>
</p:tagLst>
</file>

<file path=ppt/tags/tag266.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8.xml><?xml version="1.0" encoding="utf-8"?>
<p:tagLst xmlns:a="http://schemas.openxmlformats.org/drawingml/2006/main" xmlns:r="http://schemas.openxmlformats.org/officeDocument/2006/relationships" xmlns:p="http://schemas.openxmlformats.org/presentationml/2006/main">
  <p:tag name="SHAPENAME" val="LogoImage"/>
</p:tagLst>
</file>

<file path=ppt/tags/tag269.xml><?xml version="1.0" encoding="utf-8"?>
<p:tagLst xmlns:a="http://schemas.openxmlformats.org/drawingml/2006/main" xmlns:r="http://schemas.openxmlformats.org/officeDocument/2006/relationships" xmlns:p="http://schemas.openxmlformats.org/presentationml/2006/main">
  <p:tag name="SHAPENAME" val="5. Source"/>
</p:tagLst>
</file>

<file path=ppt/tags/tag27.xml><?xml version="1.0" encoding="utf-8"?>
<p:tagLst xmlns:a="http://schemas.openxmlformats.org/drawingml/2006/main" xmlns:r="http://schemas.openxmlformats.org/officeDocument/2006/relationships" xmlns:p="http://schemas.openxmlformats.org/presentationml/2006/main">
  <p:tag name="SHAPENAME" val="LogoImage"/>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tdYhlT7lGQomWkE8tnMs3lw"/>
</p:tagLst>
</file>

<file path=ppt/tags/tag272.xml><?xml version="1.0" encoding="utf-8"?>
<p:tagLst xmlns:a="http://schemas.openxmlformats.org/drawingml/2006/main" xmlns:r="http://schemas.openxmlformats.org/officeDocument/2006/relationships" xmlns:p="http://schemas.openxmlformats.org/presentationml/2006/main">
  <p:tag name="SHAPENAME" val="ClientLogo"/>
</p:tagLst>
</file>

<file path=ppt/tags/tag273.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274.xml><?xml version="1.0" encoding="utf-8"?>
<p:tagLst xmlns:a="http://schemas.openxmlformats.org/drawingml/2006/main" xmlns:r="http://schemas.openxmlformats.org/officeDocument/2006/relationships" xmlns:p="http://schemas.openxmlformats.org/presentationml/2006/main">
  <p:tag name="SHAPENAME" val="Subtitle"/>
</p:tagLst>
</file>

<file path=ppt/tags/tag275.xml><?xml version="1.0" encoding="utf-8"?>
<p:tagLst xmlns:a="http://schemas.openxmlformats.org/drawingml/2006/main" xmlns:r="http://schemas.openxmlformats.org/officeDocument/2006/relationships" xmlns:p="http://schemas.openxmlformats.org/presentationml/2006/main">
  <p:tag name="SHAPENAME" val="Title"/>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tu9IKt9NGQxql.w4d85RBZw"/>
</p:tagLst>
</file>

<file path=ppt/tags/tag27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79.xml><?xml version="1.0" encoding="utf-8"?>
<p:tagLst xmlns:a="http://schemas.openxmlformats.org/drawingml/2006/main" xmlns:r="http://schemas.openxmlformats.org/officeDocument/2006/relationships" xmlns:p="http://schemas.openxmlformats.org/presentationml/2006/main">
  <p:tag name="SHAPENAME" val="3. Subtitle"/>
</p:tagLst>
</file>

<file path=ppt/tags/tag28.xml><?xml version="1.0" encoding="utf-8"?>
<p:tagLst xmlns:a="http://schemas.openxmlformats.org/drawingml/2006/main" xmlns:r="http://schemas.openxmlformats.org/officeDocument/2006/relationships" xmlns:p="http://schemas.openxmlformats.org/presentationml/2006/main">
  <p:tag name="SHAPENAME" val="ClientLogo"/>
</p:tagLst>
</file>

<file path=ppt/tags/tag28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81.xml><?xml version="1.0" encoding="utf-8"?>
<p:tagLst xmlns:a="http://schemas.openxmlformats.org/drawingml/2006/main" xmlns:r="http://schemas.openxmlformats.org/officeDocument/2006/relationships" xmlns:p="http://schemas.openxmlformats.org/presentationml/2006/main">
  <p:tag name="SHAPENAME" val="5. Source"/>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thw8hgSdzrrpDd0N.dDsTHw"/>
</p:tagLst>
</file>

<file path=ppt/tags/tag284.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tW9G.Nan_h2BhijW1ZjvRdw"/>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tLruFCiEzm.CvHkE726Tcdw"/>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tay.kMew6asIjPZqD6fkcfw"/>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t1hfljs3jGEtx_LD6aTTNoQ"/>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tNGizndPArMUWJ3iOxqTOzg"/>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NGizndPArMUWJ3iOxqTOzg"/>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tNGizndPArMUWJ3iOxqTOzg"/>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thw8hgSdzrrpDd0N.dDsTHw"/>
</p:tagLst>
</file>

<file path=ppt/tags/tag29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t0_.0sf3XKpqhyy6ivrvNyg"/>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tC9E2hu7uLVlRrnm85HeyT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SUb1LmWUTH66PHUHOGMc5A"/>
</p:tagLst>
</file>

<file path=ppt/tags/tag30.xml><?xml version="1.0" encoding="utf-8"?>
<p:tagLst xmlns:a="http://schemas.openxmlformats.org/drawingml/2006/main" xmlns:r="http://schemas.openxmlformats.org/officeDocument/2006/relationships" xmlns:p="http://schemas.openxmlformats.org/presentationml/2006/main">
  <p:tag name="SHAPENAME" val="Subtitl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t8Cds_Rqs9BL8DZuUEOeKOw"/>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tvzMGsuWxOyVq2cXBdP5zkA"/>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tPZuL71MjM7TblVoVZuzHmw"/>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tPZuL71MjM7TblVoVZuzHmw"/>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tPZuL71MjM7TblVoVZuzHmw"/>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te.W_BzAOdTNdqerzWcjDjQ"/>
</p:tagLst>
</file>

<file path=ppt/tags/tag31.xml><?xml version="1.0" encoding="utf-8"?>
<p:tagLst xmlns:a="http://schemas.openxmlformats.org/drawingml/2006/main" xmlns:r="http://schemas.openxmlformats.org/officeDocument/2006/relationships" xmlns:p="http://schemas.openxmlformats.org/presentationml/2006/main">
  <p:tag name="SHAPENAME" val="Title"/>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tdvZHHaHpqKrhOwYvM4WLwg"/>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tTKtLx14j4mXtV28ac5vzvw"/>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TKtLx14j4mXtV28ac5vzvw"/>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TKtLx14j4mXtV28ac5vzvw"/>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w8hgSdzrrpDd0N.dDsTHw"/>
</p:tagLst>
</file>

<file path=ppt/tags/tag32.xml><?xml version="1.0" encoding="utf-8"?>
<p:tagLst xmlns:a="http://schemas.openxmlformats.org/drawingml/2006/main" xmlns:r="http://schemas.openxmlformats.org/officeDocument/2006/relationships" xmlns:p="http://schemas.openxmlformats.org/presentationml/2006/main">
  <p:tag name="SHAPENAME" val="Disclaimer-template"/>
</p:tagLst>
</file>

<file path=ppt/tags/tag32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t0_.0sf3XKpqhyy6ivrvNyg"/>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tezeUbeNfv33na7q17e5WOw"/>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t42KfzPvltvYiV_xutZ1YOA"/>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tW0wnCJR766.fnZXWXTkaow"/>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5tNN_OdVRnC_8Tatiiw6bA"/>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dPWjY8gtu6f.hesGgEyrUQ"/>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SHAPENAME" val="3. Subtitle"/>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w8hgSdzrrpDd0N.dDsTHw"/>
</p:tagLst>
</file>

<file path=ppt/tags/tag361.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0_.0sf3XKpqhyy6ivrvNyg"/>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ezeUbeNfv33na7q17e5WOw"/>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42KfzPvltvYiV_xutZ1YOA"/>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eipp7Nzdwml9JeIrjKNA5Q"/>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tQglofdI6wpzG0AEMhAjQag"/>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8.xml><?xml version="1.0" encoding="utf-8"?>
<p:tagLst xmlns:a="http://schemas.openxmlformats.org/drawingml/2006/main" xmlns:r="http://schemas.openxmlformats.org/officeDocument/2006/relationships" xmlns:p="http://schemas.openxmlformats.org/presentationml/2006/main">
  <p:tag name="SHAPENAME" val="5. Source"/>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3.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3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6yKgdLQm8T4zv95cpAXmWA"/>
</p:tagLst>
</file>

<file path=ppt/tags/tag4.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4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4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42.xml><?xml version="1.0" encoding="utf-8"?>
<p:tagLst xmlns:a="http://schemas.openxmlformats.org/drawingml/2006/main" xmlns:r="http://schemas.openxmlformats.org/officeDocument/2006/relationships" xmlns:p="http://schemas.openxmlformats.org/presentationml/2006/main">
  <p:tag name="SHAPENAME" val="5. Source"/>
</p:tagLst>
</file>

<file path=ppt/tags/tag4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44.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4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46.xml><?xml version="1.0" encoding="utf-8"?>
<p:tagLst xmlns:a="http://schemas.openxmlformats.org/drawingml/2006/main" xmlns:r="http://schemas.openxmlformats.org/officeDocument/2006/relationships" xmlns:p="http://schemas.openxmlformats.org/presentationml/2006/main">
  <p:tag name="SHAPENAME" val="5. Source"/>
</p:tagLst>
</file>

<file path=ppt/tags/tag4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4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49.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5.xml><?xml version="1.0" encoding="utf-8"?>
<p:tagLst xmlns:a="http://schemas.openxmlformats.org/drawingml/2006/main" xmlns:r="http://schemas.openxmlformats.org/officeDocument/2006/relationships" xmlns:p="http://schemas.openxmlformats.org/presentationml/2006/main">
  <p:tag name="SHAPENAME" val="BottomLine"/>
</p:tagLst>
</file>

<file path=ppt/tags/tag50.xml><?xml version="1.0" encoding="utf-8"?>
<p:tagLst xmlns:a="http://schemas.openxmlformats.org/drawingml/2006/main" xmlns:r="http://schemas.openxmlformats.org/officeDocument/2006/relationships" xmlns:p="http://schemas.openxmlformats.org/presentationml/2006/main">
  <p:tag name="SHAPENAME" val="5. Source"/>
</p:tagLst>
</file>

<file path=ppt/tags/tag51.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5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53.xml><?xml version="1.0" encoding="utf-8"?>
<p:tagLst xmlns:a="http://schemas.openxmlformats.org/drawingml/2006/main" xmlns:r="http://schemas.openxmlformats.org/officeDocument/2006/relationships" xmlns:p="http://schemas.openxmlformats.org/presentationml/2006/main">
  <p:tag name="SHAPENAME" val="3. Subtitle"/>
</p:tagLst>
</file>

<file path=ppt/tags/tag54.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55.xml><?xml version="1.0" encoding="utf-8"?>
<p:tagLst xmlns:a="http://schemas.openxmlformats.org/drawingml/2006/main" xmlns:r="http://schemas.openxmlformats.org/officeDocument/2006/relationships" xmlns:p="http://schemas.openxmlformats.org/presentationml/2006/main">
  <p:tag name="SHAPENAME" val="5. Source"/>
</p:tagLst>
</file>

<file path=ppt/tags/tag56.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2e.WNeMwRPaNOv4PeDFU5Q"/>
</p:tagLst>
</file>

<file path=ppt/tags/tag59.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6.xml><?xml version="1.0" encoding="utf-8"?>
<p:tagLst xmlns:a="http://schemas.openxmlformats.org/drawingml/2006/main" xmlns:r="http://schemas.openxmlformats.org/officeDocument/2006/relationships" xmlns:p="http://schemas.openxmlformats.org/presentationml/2006/main">
  <p:tag name="SHAPENAME" val="TopLine"/>
</p:tagLst>
</file>

<file path=ppt/tags/tag60.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6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62.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63.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64.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65.xml><?xml version="1.0" encoding="utf-8"?>
<p:tagLst xmlns:a="http://schemas.openxmlformats.org/drawingml/2006/main" xmlns:r="http://schemas.openxmlformats.org/officeDocument/2006/relationships" xmlns:p="http://schemas.openxmlformats.org/presentationml/2006/main">
  <p:tag name="SHAPENAME" val="TopLineLeft"/>
</p:tagLst>
</file>

<file path=ppt/tags/tag6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67.xml><?xml version="1.0" encoding="utf-8"?>
<p:tagLst xmlns:a="http://schemas.openxmlformats.org/drawingml/2006/main" xmlns:r="http://schemas.openxmlformats.org/officeDocument/2006/relationships" xmlns:p="http://schemas.openxmlformats.org/presentationml/2006/main">
  <p:tag name="SHAPENAME" val="3. Subtitle"/>
</p:tagLst>
</file>

<file path=ppt/tags/tag68.xml><?xml version="1.0" encoding="utf-8"?>
<p:tagLst xmlns:a="http://schemas.openxmlformats.org/drawingml/2006/main" xmlns:r="http://schemas.openxmlformats.org/officeDocument/2006/relationships" xmlns:p="http://schemas.openxmlformats.org/presentationml/2006/main">
  <p:tag name="SHAPENAME" val="5. Source"/>
</p:tagLst>
</file>

<file path=ppt/tags/tag6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7.xml><?xml version="1.0" encoding="utf-8"?>
<p:tagLst xmlns:a="http://schemas.openxmlformats.org/drawingml/2006/main" xmlns:r="http://schemas.openxmlformats.org/officeDocument/2006/relationships" xmlns:p="http://schemas.openxmlformats.org/presentationml/2006/main">
  <p:tag name="SHAPENAME" val="4. Footno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tvkXdkIixRi6Hs.rBsPur2w"/>
</p:tagLst>
</file>

<file path=ppt/tags/tag72.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73.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74.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75.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76.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77.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78.xml><?xml version="1.0" encoding="utf-8"?>
<p:tagLst xmlns:a="http://schemas.openxmlformats.org/drawingml/2006/main" xmlns:r="http://schemas.openxmlformats.org/officeDocument/2006/relationships" xmlns:p="http://schemas.openxmlformats.org/presentationml/2006/main">
  <p:tag name="SHAPENAME" val="TopLineLeft"/>
</p:tagLst>
</file>

<file path=ppt/tags/tag79.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80.xml><?xml version="1.0" encoding="utf-8"?>
<p:tagLst xmlns:a="http://schemas.openxmlformats.org/drawingml/2006/main" xmlns:r="http://schemas.openxmlformats.org/officeDocument/2006/relationships" xmlns:p="http://schemas.openxmlformats.org/presentationml/2006/main">
  <p:tag name="SHAPENAME" val="3. Subtitle"/>
</p:tagLst>
</file>

<file path=ppt/tags/tag81.xml><?xml version="1.0" encoding="utf-8"?>
<p:tagLst xmlns:a="http://schemas.openxmlformats.org/drawingml/2006/main" xmlns:r="http://schemas.openxmlformats.org/officeDocument/2006/relationships" xmlns:p="http://schemas.openxmlformats.org/presentationml/2006/main">
  <p:tag name="SHAPENAME" val="5. Source"/>
</p:tagLst>
</file>

<file path=ppt/tags/tag82.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THKNm6U2RZKJH1GvudQSPw"/>
</p:tagLst>
</file>

<file path=ppt/tags/tag85.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86.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8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88.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89.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9.xml><?xml version="1.0" encoding="utf-8"?>
<p:tagLst xmlns:a="http://schemas.openxmlformats.org/drawingml/2006/main" xmlns:r="http://schemas.openxmlformats.org/officeDocument/2006/relationships" xmlns:p="http://schemas.openxmlformats.org/presentationml/2006/main">
  <p:tag name="SHAPENAME" val="Grid"/>
</p:tagLst>
</file>

<file path=ppt/tags/tag90.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91.xml><?xml version="1.0" encoding="utf-8"?>
<p:tagLst xmlns:a="http://schemas.openxmlformats.org/drawingml/2006/main" xmlns:r="http://schemas.openxmlformats.org/officeDocument/2006/relationships" xmlns:p="http://schemas.openxmlformats.org/presentationml/2006/main">
  <p:tag name="SHAPENAME" val="TopLineLeft"/>
</p:tagLst>
</file>

<file path=ppt/tags/tag92.xml><?xml version="1.0" encoding="utf-8"?>
<p:tagLst xmlns:a="http://schemas.openxmlformats.org/drawingml/2006/main" xmlns:r="http://schemas.openxmlformats.org/officeDocument/2006/relationships" xmlns:p="http://schemas.openxmlformats.org/presentationml/2006/main">
  <p:tag name="SHAPENAME" val="Straight Connector 15"/>
</p:tagLst>
</file>

<file path=ppt/tags/tag93.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94.xml><?xml version="1.0" encoding="utf-8"?>
<p:tagLst xmlns:a="http://schemas.openxmlformats.org/drawingml/2006/main" xmlns:r="http://schemas.openxmlformats.org/officeDocument/2006/relationships" xmlns:p="http://schemas.openxmlformats.org/presentationml/2006/main">
  <p:tag name="SHAPENAME" val="3. Subtitle"/>
</p:tagLst>
</file>

<file path=ppt/tags/tag95.xml><?xml version="1.0" encoding="utf-8"?>
<p:tagLst xmlns:a="http://schemas.openxmlformats.org/drawingml/2006/main" xmlns:r="http://schemas.openxmlformats.org/officeDocument/2006/relationships" xmlns:p="http://schemas.openxmlformats.org/presentationml/2006/main">
  <p:tag name="SHAPENAME" val="5. Source"/>
</p:tagLst>
</file>

<file path=ppt/tags/tag96.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2e4Ps3taQqK3C0NeBEvQLA"/>
</p:tagLst>
</file>

<file path=ppt/tags/tag99.xml><?xml version="1.0" encoding="utf-8"?>
<p:tagLst xmlns:a="http://schemas.openxmlformats.org/drawingml/2006/main" xmlns:r="http://schemas.openxmlformats.org/officeDocument/2006/relationships" xmlns:p="http://schemas.openxmlformats.org/presentationml/2006/main">
  <p:tag name="SHAPENAME" val="2. Slide Title"/>
</p:tagLst>
</file>

<file path=ppt/theme/theme1.xml><?xml version="1.0" encoding="utf-8"?>
<a:theme xmlns:a="http://schemas.openxmlformats.org/drawingml/2006/main" name="White">
  <a:themeElements>
    <a:clrScheme name="Custom 10">
      <a:dk1>
        <a:srgbClr val="000000"/>
      </a:dk1>
      <a:lt1>
        <a:srgbClr val="FFFFFF"/>
      </a:lt1>
      <a:dk2>
        <a:srgbClr val="FFFFFF"/>
      </a:dk2>
      <a:lt2>
        <a:srgbClr val="FFFFFF"/>
      </a:lt2>
      <a:accent1>
        <a:srgbClr val="051C2C"/>
      </a:accent1>
      <a:accent2>
        <a:srgbClr val="00A9F4"/>
      </a:accent2>
      <a:accent3>
        <a:srgbClr val="2251FF"/>
      </a:accent3>
      <a:accent4>
        <a:srgbClr val="AAE6F0"/>
      </a:accent4>
      <a:accent5>
        <a:srgbClr val="3C96B4"/>
      </a:accent5>
      <a:accent6>
        <a:srgbClr val="AFC3FF"/>
      </a:accent6>
      <a:hlink>
        <a:srgbClr val="1F40E6"/>
      </a:hlink>
      <a:folHlink>
        <a:srgbClr val="8C5AC8"/>
      </a:folHlink>
    </a:clrScheme>
    <a:fontScheme name="White Fonts">
      <a:majorFont>
        <a:latin typeface="Georgia"/>
        <a:ea typeface=""/>
        <a:cs typeface=""/>
      </a:majorFont>
      <a:minorFont>
        <a:latin typeface="Arial"/>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 cap="sq">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Bef>
            <a:spcPts val="300"/>
          </a:spcBef>
          <a:spcAft>
            <a:spcPts val="300"/>
          </a:spcAft>
          <a:defRPr sz="1600" dirty="0" err="1">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6350" cap="flat">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ln w="6350">
          <a:noFill/>
          <a:miter lim="800000"/>
        </a:ln>
      </a:spPr>
      <a:bodyPr vert="horz" wrap="square" lIns="0" tIns="0" rIns="0" bIns="0" rtlCol="0">
        <a:noAutofit/>
      </a:bodyPr>
      <a:lstStyle>
        <a:defPPr algn="l">
          <a:spcBef>
            <a:spcPts val="300"/>
          </a:spcBef>
          <a:spcAft>
            <a:spcPts val="300"/>
          </a:spcAft>
          <a:buNone/>
          <a:defRPr sz="1600" dirty="0" smtClean="0"/>
        </a:defPPr>
      </a:lstStyle>
    </a:txDef>
  </a:objectDefaults>
  <a:extraClrSchemeLst>
    <a:extraClrScheme>
      <a:clrScheme name="Scheme White">
        <a:dk1>
          <a:srgbClr val="000000"/>
        </a:dk1>
        <a:lt1>
          <a:srgbClr val="FFFFFF"/>
        </a:lt1>
        <a:dk2>
          <a:srgbClr val="FFFFFF"/>
        </a:dk2>
        <a:lt2>
          <a:srgbClr val="FFFFFF"/>
        </a:lt2>
        <a:accent1>
          <a:srgbClr val="051C2C"/>
        </a:accent1>
        <a:accent2>
          <a:srgbClr val="00A9F4"/>
        </a:accent2>
        <a:accent3>
          <a:srgbClr val="1F40E6"/>
        </a:accent3>
        <a:accent4>
          <a:srgbClr val="AAE6F0"/>
        </a:accent4>
        <a:accent5>
          <a:srgbClr val="3C96B4"/>
        </a:accent5>
        <a:accent6>
          <a:srgbClr val="AFC3FF"/>
        </a:accent6>
        <a:hlink>
          <a:srgbClr val="1F40E6"/>
        </a:hlink>
        <a:folHlink>
          <a:srgbClr val="8C5AC8"/>
        </a:folHlink>
      </a:clrScheme>
    </a:extraClrScheme>
  </a:extraClrSchemeLst>
  <a:custClrLst>
    <a:custClr name="Electric Blue">
      <a:srgbClr val="2251FF"/>
    </a:custClr>
    <a:custClr name="Cyan">
      <a:srgbClr val="00A9F4"/>
    </a:custClr>
    <a:custClr name="Pale Blue">
      <a:srgbClr val="AAE6F0"/>
    </a:custClr>
    <a:custClr name="Neutral">
      <a:srgbClr val="D0D0D0"/>
    </a:custClr>
    <a:custClr name="Pink">
      <a:srgbClr val="E6A0C8"/>
    </a:custClr>
    <a:custClr name="Orange">
      <a:srgbClr val="FAA082"/>
    </a:custClr>
    <a:custClr name="Red">
      <a:srgbClr val="E5546C"/>
    </a:custClr>
    <a:custClr name="Null">
      <a:srgbClr val="FFFFFF"/>
    </a:custClr>
    <a:custClr name="Null">
      <a:srgbClr val="FFFFFF"/>
    </a:custClr>
    <a:custClr name="Null">
      <a:srgbClr val="FFFFFF"/>
    </a:custClr>
    <a:custClr name="Dark Gray">
      <a:srgbClr val="4D4D4D"/>
    </a:custClr>
    <a:custClr name="Mid Gray">
      <a:srgbClr val="7F7F7F"/>
    </a:custClr>
    <a:custClr name="Light Gray">
      <a:srgbClr val="B3B3B3"/>
    </a:custClr>
    <a:custClr name="Super Light Gray">
      <a:srgbClr val="D0D0D0"/>
    </a:custClr>
    <a:custClr name="Pale Gray">
      <a:srgbClr val="E6E6E6"/>
    </a:custClr>
    <a:custClr name="Null">
      <a:srgbClr val="FFFFFF"/>
    </a:custClr>
    <a:custClr name="Null">
      <a:srgbClr val="FFFFFF"/>
    </a:custClr>
    <a:custClr name="Null">
      <a:srgbClr val="FFFFFF"/>
    </a:custClr>
    <a:custClr name="Null">
      <a:srgbClr val="FFFFFF"/>
    </a:custClr>
    <a:custClr name="Null">
      <a:srgbClr val="FFFFFF"/>
    </a:custClr>
    <a:custClr name="Linear 1 (Deep Blue)">
      <a:srgbClr val="051C2C"/>
    </a:custClr>
    <a:custClr name="Linear 2">
      <a:srgbClr val="034B6F"/>
    </a:custClr>
    <a:custClr name="Linear 3">
      <a:srgbClr val="027AB1"/>
    </a:custClr>
    <a:custClr name="Linear 4 (Cyan)">
      <a:srgbClr val="00A9F4"/>
    </a:custClr>
    <a:custClr name="Linear 5">
      <a:srgbClr val="39BDF3"/>
    </a:custClr>
    <a:custClr name="Linear 6">
      <a:srgbClr val="71D2F1"/>
    </a:custClr>
    <a:custClr name="Linear 7 (Pale Blue)">
      <a:srgbClr val="AAE6F0"/>
    </a:custClr>
    <a:custClr name="Null">
      <a:srgbClr val="FFFFFF"/>
    </a:custClr>
    <a:custClr name="Null">
      <a:srgbClr val="FFFFFF"/>
    </a:custClr>
    <a:custClr name="Null">
      <a:srgbClr val="FFFFFF"/>
    </a:custClr>
  </a:custClrLst>
  <a:extLst>
    <a:ext uri="{05A4C25C-085E-4340-85A3-A5531E510DB2}">
      <thm15:themeFamily xmlns:thm15="http://schemas.microsoft.com/office/thememl/2012/main" name="Blank.potx" id="{552A1796-25D4-4A2A-9981-6EC6621D00CD}" vid="{4C0A205A-EF89-47C4-B00A-4AC178E57489}"/>
    </a:ext>
  </a:extLst>
</a:theme>
</file>

<file path=ppt/theme/theme2.xml><?xml version="1.0" encoding="utf-8"?>
<a:theme xmlns:a="http://schemas.openxmlformats.org/drawingml/2006/main" name="Contrast">
  <a:themeElements>
    <a:clrScheme name="Custom 18">
      <a:dk1>
        <a:srgbClr val="FFFFFF"/>
      </a:dk1>
      <a:lt1>
        <a:srgbClr val="051C2C"/>
      </a:lt1>
      <a:dk2>
        <a:srgbClr val="000000"/>
      </a:dk2>
      <a:lt2>
        <a:srgbClr val="000000"/>
      </a:lt2>
      <a:accent1>
        <a:srgbClr val="FFFFFF"/>
      </a:accent1>
      <a:accent2>
        <a:srgbClr val="00A9F4"/>
      </a:accent2>
      <a:accent3>
        <a:srgbClr val="2251FF"/>
      </a:accent3>
      <a:accent4>
        <a:srgbClr val="AAE6F0"/>
      </a:accent4>
      <a:accent5>
        <a:srgbClr val="3C96B4"/>
      </a:accent5>
      <a:accent6>
        <a:srgbClr val="AFC3FF"/>
      </a:accent6>
      <a:hlink>
        <a:srgbClr val="00A9F4"/>
      </a:hlink>
      <a:folHlink>
        <a:srgbClr val="8C5AC8"/>
      </a:folHlink>
    </a:clrScheme>
    <a:fontScheme name="Scheme Blue Fonts">
      <a:majorFont>
        <a:latin typeface="Georgia"/>
        <a:ea typeface=""/>
        <a:cs typeface=""/>
      </a:majorFont>
      <a:minorFont>
        <a:latin typeface="Arial"/>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w="6350" cap="sq">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Bef>
            <a:spcPts val="300"/>
          </a:spcBef>
          <a:spcAft>
            <a:spcPts val="300"/>
          </a:spcAft>
          <a:defRPr sz="16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6350" cap="flat">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ln w="6350">
          <a:noFill/>
          <a:miter lim="800000"/>
        </a:ln>
      </a:spPr>
      <a:bodyPr vert="horz" wrap="square" lIns="0" tIns="0" rIns="0" bIns="0" rtlCol="0">
        <a:noAutofit/>
      </a:bodyPr>
      <a:lstStyle>
        <a:defPPr algn="l">
          <a:spcBef>
            <a:spcPts val="300"/>
          </a:spcBef>
          <a:spcAft>
            <a:spcPts val="300"/>
          </a:spcAft>
          <a:buNone/>
          <a:defRPr sz="1600" dirty="0" smtClean="0"/>
        </a:defPPr>
      </a:lstStyle>
    </a:txDef>
  </a:objectDefaults>
  <a:extraClrSchemeLst>
    <a:extraClrScheme>
      <a:clrScheme name="Scheme Blue">
        <a:dk1>
          <a:srgbClr val="FFFFFF"/>
        </a:dk1>
        <a:lt1>
          <a:srgbClr val="051C2C"/>
        </a:lt1>
        <a:dk2>
          <a:srgbClr val="000000"/>
        </a:dk2>
        <a:lt2>
          <a:srgbClr val="000000"/>
        </a:lt2>
        <a:accent1>
          <a:srgbClr val="FFFFFF"/>
        </a:accent1>
        <a:accent2>
          <a:srgbClr val="00A9F4"/>
        </a:accent2>
        <a:accent3>
          <a:srgbClr val="1F40E6"/>
        </a:accent3>
        <a:accent4>
          <a:srgbClr val="AAE6F0"/>
        </a:accent4>
        <a:accent5>
          <a:srgbClr val="3C96B4"/>
        </a:accent5>
        <a:accent6>
          <a:srgbClr val="AFC3FF"/>
        </a:accent6>
        <a:hlink>
          <a:srgbClr val="00A9F4"/>
        </a:hlink>
        <a:folHlink>
          <a:srgbClr val="8C5AC8"/>
        </a:folHlink>
      </a:clrScheme>
    </a:extraClrScheme>
  </a:extraClrSchemeLst>
  <a:custClrLst>
    <a:custClr name="Electric Blue">
      <a:srgbClr val="2251FF"/>
    </a:custClr>
    <a:custClr name="Cyan">
      <a:srgbClr val="00A9F4"/>
    </a:custClr>
    <a:custClr name="Pale Blue">
      <a:srgbClr val="AAE6F0"/>
    </a:custClr>
    <a:custClr name="Neutral">
      <a:srgbClr val="D0D0D0"/>
    </a:custClr>
    <a:custClr name="Pink">
      <a:srgbClr val="E6A0C8"/>
    </a:custClr>
    <a:custClr name="Orange">
      <a:srgbClr val="FAA082"/>
    </a:custClr>
    <a:custClr name="Red">
      <a:srgbClr val="E5546C"/>
    </a:custClr>
    <a:custClr name="Null">
      <a:srgbClr val="FFFFFF"/>
    </a:custClr>
    <a:custClr name="Null">
      <a:srgbClr val="FFFFFF"/>
    </a:custClr>
    <a:custClr name="Null">
      <a:srgbClr val="FFFFFF"/>
    </a:custClr>
    <a:custClr name="Dark Gray">
      <a:srgbClr val="4D4D4D"/>
    </a:custClr>
    <a:custClr name="Mid Gray">
      <a:srgbClr val="7F7F7F"/>
    </a:custClr>
    <a:custClr name="Light Gray">
      <a:srgbClr val="B3B3B3"/>
    </a:custClr>
    <a:custClr name="Super Light Gray">
      <a:srgbClr val="D0D0D0"/>
    </a:custClr>
    <a:custClr name="Pale Gray">
      <a:srgbClr val="E6E6E6"/>
    </a:custClr>
    <a:custClr name="Null">
      <a:srgbClr val="FFFFFF"/>
    </a:custClr>
    <a:custClr name="Null">
      <a:srgbClr val="FFFFFF"/>
    </a:custClr>
    <a:custClr name="Null">
      <a:srgbClr val="FFFFFF"/>
    </a:custClr>
    <a:custClr name="Null">
      <a:srgbClr val="FFFFFF"/>
    </a:custClr>
    <a:custClr name="Null">
      <a:srgbClr val="FFFFFF"/>
    </a:custClr>
    <a:custClr name="Linear 1 (White)">
      <a:srgbClr val="FFFFFF"/>
    </a:custClr>
    <a:custClr name="Linear 2 (Pale Blue)">
      <a:srgbClr val="AAE6F0"/>
    </a:custClr>
    <a:custClr name="Linear 3">
      <a:srgbClr val="71D2F1"/>
    </a:custClr>
    <a:custClr name="Linear 4">
      <a:srgbClr val="39BDF3"/>
    </a:custClr>
    <a:custClr name="Linear 5 (Cyan)">
      <a:srgbClr val="00A9F4"/>
    </a:custClr>
    <a:custClr name="Linear 6">
      <a:srgbClr val="027AB1"/>
    </a:custClr>
    <a:custClr name="Linear 7">
      <a:srgbClr val="034B6F"/>
    </a:custClr>
    <a:custClr name="Null">
      <a:srgbClr val="FFFFFF"/>
    </a:custClr>
    <a:custClr name="Null">
      <a:srgbClr val="FFFFFF"/>
    </a:custClr>
    <a:custClr name="Null">
      <a:srgbClr val="FFFFFF"/>
    </a:custClr>
  </a:custClrLst>
  <a:extLst>
    <a:ext uri="{05A4C25C-085E-4340-85A3-A5531E510DB2}">
      <thm15:themeFamily xmlns:thm15="http://schemas.microsoft.com/office/thememl/2012/main" name="Blank.potx" id="{552A1796-25D4-4A2A-9981-6EC6621D00CD}" vid="{6563B646-6FD0-47CA-8200-6431AE51E650}"/>
    </a:ext>
  </a:extLst>
</a:theme>
</file>

<file path=ppt/theme/theme3.xml><?xml version="1.0" encoding="utf-8"?>
<a:theme xmlns:a="http://schemas.openxmlformats.org/drawingml/2006/main" name="Office Theme">
  <a:themeElements>
    <a:clrScheme name="Custom Scheme">
      <a:dk1>
        <a:srgbClr val="000000"/>
      </a:dk1>
      <a:lt1>
        <a:srgbClr val="FFFFFF"/>
      </a:lt1>
      <a:dk2>
        <a:srgbClr val="051C2C"/>
      </a:dk2>
      <a:lt2>
        <a:srgbClr val="FFFFFF"/>
      </a:lt2>
      <a:accent1>
        <a:srgbClr val="051C2C"/>
      </a:accent1>
      <a:accent2>
        <a:srgbClr val="00A9F4"/>
      </a:accent2>
      <a:accent3>
        <a:srgbClr val="1F40E6"/>
      </a:accent3>
      <a:accent4>
        <a:srgbClr val="AAE6F0"/>
      </a:accent4>
      <a:accent5>
        <a:srgbClr val="3C96B4"/>
      </a:accent5>
      <a:accent6>
        <a:srgbClr val="AFC3FF"/>
      </a:accent6>
      <a:hlink>
        <a:srgbClr val="00A9F4"/>
      </a:hlink>
      <a:folHlink>
        <a:srgbClr val="00A9F4"/>
      </a:folHlink>
    </a:clrScheme>
    <a:fontScheme name="Custom Scheme Fonts">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Custom Scheme 2">
      <a:dk1>
        <a:srgbClr val="000000"/>
      </a:dk1>
      <a:lt1>
        <a:srgbClr val="FFFFFF"/>
      </a:lt1>
      <a:dk2>
        <a:srgbClr val="051C2C"/>
      </a:dk2>
      <a:lt2>
        <a:srgbClr val="FFFFFF"/>
      </a:lt2>
      <a:accent1>
        <a:srgbClr val="051C2C"/>
      </a:accent1>
      <a:accent2>
        <a:srgbClr val="00A9F4"/>
      </a:accent2>
      <a:accent3>
        <a:srgbClr val="1F40E6"/>
      </a:accent3>
      <a:accent4>
        <a:srgbClr val="AAE6F0"/>
      </a:accent4>
      <a:accent5>
        <a:srgbClr val="3C96B4"/>
      </a:accent5>
      <a:accent6>
        <a:srgbClr val="AFC3FF"/>
      </a:accent6>
      <a:hlink>
        <a:srgbClr val="00A9F4"/>
      </a:hlink>
      <a:folHlink>
        <a:srgbClr val="00A9F4"/>
      </a:folHlink>
    </a:clrScheme>
    <a:fontScheme name="Custom Scheme2 Fonts">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6688</TotalTime>
  <Words>5182</Words>
  <Application>Microsoft Office PowerPoint</Application>
  <PresentationFormat>Widescreen</PresentationFormat>
  <Paragraphs>391</Paragraphs>
  <Slides>47</Slides>
  <Notes>3</Notes>
  <HiddenSlides>0</HiddenSlides>
  <MMClips>0</MMClips>
  <ScaleCrop>false</ScaleCrop>
  <HeadingPairs>
    <vt:vector size="8" baseType="variant">
      <vt:variant>
        <vt:lpstr>Fonts Used</vt:lpstr>
      </vt:variant>
      <vt:variant>
        <vt:i4>10</vt:i4>
      </vt:variant>
      <vt:variant>
        <vt:lpstr>Theme</vt:lpstr>
      </vt:variant>
      <vt:variant>
        <vt:i4>2</vt:i4>
      </vt:variant>
      <vt:variant>
        <vt:lpstr>Embedded OLE Servers</vt:lpstr>
      </vt:variant>
      <vt:variant>
        <vt:i4>1</vt:i4>
      </vt:variant>
      <vt:variant>
        <vt:lpstr>Slide Titles</vt:lpstr>
      </vt:variant>
      <vt:variant>
        <vt:i4>47</vt:i4>
      </vt:variant>
    </vt:vector>
  </HeadingPairs>
  <TitlesOfParts>
    <vt:vector size="60" baseType="lpstr">
      <vt:lpstr>Gentium Basic</vt:lpstr>
      <vt:lpstr>LiberationSerif</vt:lpstr>
      <vt:lpstr>LiberationSerif-Bold</vt:lpstr>
      <vt:lpstr>LiberationSerif-Italic</vt:lpstr>
      <vt:lpstr>Segoe</vt:lpstr>
      <vt:lpstr>Segoe,Italic</vt:lpstr>
      <vt:lpstr>Arial</vt:lpstr>
      <vt:lpstr>Georgia</vt:lpstr>
      <vt:lpstr>Segoe UI</vt:lpstr>
      <vt:lpstr>Wingdings</vt:lpstr>
      <vt:lpstr>White</vt:lpstr>
      <vt:lpstr>Contrast</vt:lpstr>
      <vt:lpstr>think-cell Slide</vt:lpstr>
      <vt:lpstr>Implementing Mass storage</vt:lpstr>
      <vt:lpstr>Partitioning/Formatting</vt:lpstr>
      <vt:lpstr>Agenda</vt:lpstr>
      <vt:lpstr>Hard Drive partitions</vt:lpstr>
      <vt:lpstr>Hard Drive Partitions</vt:lpstr>
      <vt:lpstr>Hard Drive Partitions</vt:lpstr>
      <vt:lpstr>Agenda</vt:lpstr>
      <vt:lpstr>Partitioning Scheme</vt:lpstr>
      <vt:lpstr>Partitioning Scheme</vt:lpstr>
      <vt:lpstr>Partitioning Scheme</vt:lpstr>
      <vt:lpstr>Partitioning Scheme</vt:lpstr>
      <vt:lpstr>Partitioning Scheme</vt:lpstr>
      <vt:lpstr>Partitioning Scheme</vt:lpstr>
      <vt:lpstr>Partitioning Scheme</vt:lpstr>
      <vt:lpstr>Partitioning Scheme</vt:lpstr>
      <vt:lpstr>Agenda</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Hard Drive Formatting</vt:lpstr>
      <vt:lpstr>Agenda</vt:lpstr>
      <vt:lpstr>The Partitioning, Formatting, and Pooling Process</vt:lpstr>
      <vt:lpstr>The Partitioning, Formatting, and Pooling Process</vt:lpstr>
      <vt:lpstr>The Partitioning, Formatting, and Pooling Process</vt:lpstr>
      <vt:lpstr>The Partitioning, Formatting, and Pooling Process</vt:lpstr>
      <vt:lpstr>The Partitioning, Formatting, and Pooling Process</vt:lpstr>
      <vt:lpstr>The Partitioning, Formatting, and Pooling Process</vt:lpstr>
      <vt:lpstr>The Partitioning, Formatting, and Pooling Process</vt:lpstr>
      <vt:lpstr>The Partitioning, Formatting, and Pooling Process</vt:lpstr>
      <vt:lpstr>The Partitioning, Formatting, and Pooling Process</vt:lpstr>
      <vt:lpstr>The Partitioning, Formatting, and Pooling Process</vt:lpstr>
      <vt:lpstr>The Partitioning, Formatting, and Pooling Process</vt:lpstr>
      <vt:lpstr>The Partitioning, Formatting, and Pooling Process</vt:lpstr>
      <vt:lpstr>The Partitioning, Formatting, and Pooling Process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Implementing Mass storage</dc:title>
  <dc:subject/>
  <dc:creator>Lam Nguyen</dc:creator>
  <cp:keywords/>
  <dc:description/>
  <cp:lastModifiedBy>Lam Nguyen</cp:lastModifiedBy>
  <cp:revision>110</cp:revision>
  <cp:lastPrinted>2018-10-30T20:37:12Z</cp:lastPrinted>
  <dcterms:created xsi:type="dcterms:W3CDTF">2020-09-24T09:59:18Z</dcterms:created>
  <dcterms:modified xsi:type="dcterms:W3CDTF">2020-10-21T11:41:30Z</dcterms:modified>
  <cp:category/>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1628964</vt:lpwstr>
  </property>
  <property fmtid="{D5CDD505-2E9C-101B-9397-08002B2CF9AE}" pid="3" name="NXPowerLiteSettings">
    <vt:lpwstr>C9000A38044001</vt:lpwstr>
  </property>
  <property fmtid="{D5CDD505-2E9C-101B-9397-08002B2CF9AE}" pid="4" name="NXPowerLiteVersion">
    <vt:lpwstr>D7.1.14</vt:lpwstr>
  </property>
  <property fmtid="{D5CDD505-2E9C-101B-9397-08002B2CF9AE}" pid="5" name="PPT">
    <vt:lpwstr>Hello</vt:lpwstr>
  </property>
  <property fmtid="{D5CDD505-2E9C-101B-9397-08002B2CF9AE}" pid="6" name="TemplateVersion">
    <vt:lpwstr>4</vt:lpwstr>
  </property>
  <property fmtid="{D5CDD505-2E9C-101B-9397-08002B2CF9AE}" pid="7" name="TemplateLastEdited">
    <vt:lpwstr>2020-08-06 08:53 PM</vt:lpwstr>
  </property>
  <property fmtid="{D5CDD505-2E9C-101B-9397-08002B2CF9AE}" pid="8" name="TemplateCreated">
    <vt:lpwstr>2019-02-27 01:18 PM</vt:lpwstr>
  </property>
</Properties>
</file>